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4" r:id="rId4"/>
    <p:sldId id="266" r:id="rId5"/>
    <p:sldId id="267" r:id="rId6"/>
    <p:sldId id="268" r:id="rId7"/>
    <p:sldId id="269" r:id="rId8"/>
    <p:sldId id="270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7E2FD2-857D-4C33-9111-AFE24D80821F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50035-41D1-4B1C-85E6-9553F8568ED6}">
      <dgm:prSet phldrT="[Text]"/>
      <dgm:spPr/>
      <dgm:t>
        <a:bodyPr/>
        <a:lstStyle/>
        <a:p>
          <a:r>
            <a:rPr lang="en-US" dirty="0" err="1" smtClean="0"/>
            <a:t>Dr</a:t>
          </a:r>
          <a:r>
            <a:rPr lang="en-US" dirty="0" smtClean="0"/>
            <a:t> </a:t>
          </a:r>
          <a:r>
            <a:rPr lang="en-US" dirty="0" err="1" smtClean="0"/>
            <a:t>Mohd</a:t>
          </a:r>
          <a:r>
            <a:rPr lang="en-US" dirty="0" smtClean="0"/>
            <a:t> </a:t>
          </a:r>
          <a:r>
            <a:rPr lang="en-US" dirty="0" err="1" smtClean="0"/>
            <a:t>Shahir</a:t>
          </a:r>
          <a:r>
            <a:rPr lang="en-US" dirty="0" smtClean="0"/>
            <a:t> </a:t>
          </a:r>
          <a:r>
            <a:rPr lang="en-US" dirty="0" err="1" smtClean="0"/>
            <a:t>Shamsir</a:t>
          </a:r>
          <a:r>
            <a:rPr lang="en-US" dirty="0" smtClean="0"/>
            <a:t> bin Omar (Supervisor)</a:t>
          </a:r>
          <a:endParaRPr lang="en-US" dirty="0"/>
        </a:p>
      </dgm:t>
    </dgm:pt>
    <dgm:pt modelId="{87E3C9FF-C53F-45B2-B7E4-3F760609D4C4}" type="parTrans" cxnId="{0DDB89C4-2256-4F28-B442-470D8F1847E7}">
      <dgm:prSet/>
      <dgm:spPr/>
      <dgm:t>
        <a:bodyPr/>
        <a:lstStyle/>
        <a:p>
          <a:endParaRPr lang="en-US"/>
        </a:p>
      </dgm:t>
    </dgm:pt>
    <dgm:pt modelId="{E8DE95C4-3F2D-4CDD-BC35-77373E694C30}" type="sibTrans" cxnId="{0DDB89C4-2256-4F28-B442-470D8F1847E7}">
      <dgm:prSet/>
      <dgm:spPr/>
      <dgm:t>
        <a:bodyPr/>
        <a:lstStyle/>
        <a:p>
          <a:endParaRPr lang="en-US"/>
        </a:p>
      </dgm:t>
    </dgm:pt>
    <dgm:pt modelId="{B73FAC2B-8D4E-4A4C-BFA8-A8A23F33F7FC}">
      <dgm:prSet phldrT="[Text]"/>
      <dgm:spPr/>
      <dgm:t>
        <a:bodyPr/>
        <a:lstStyle/>
        <a:p>
          <a:r>
            <a:rPr lang="en-US" dirty="0" smtClean="0"/>
            <a:t>Chew </a:t>
          </a:r>
          <a:r>
            <a:rPr lang="en-US" dirty="0" err="1" smtClean="0"/>
            <a:t>Teong</a:t>
          </a:r>
          <a:r>
            <a:rPr lang="en-US" dirty="0" smtClean="0"/>
            <a:t> Han (Research Officer)</a:t>
          </a:r>
          <a:endParaRPr lang="en-US" dirty="0"/>
        </a:p>
      </dgm:t>
    </dgm:pt>
    <dgm:pt modelId="{B42DAD93-F0E3-473A-9301-E68C27573404}" type="parTrans" cxnId="{EFA8F36C-187A-4E9D-8DE3-3A3691ECD6EB}">
      <dgm:prSet/>
      <dgm:spPr/>
      <dgm:t>
        <a:bodyPr/>
        <a:lstStyle/>
        <a:p>
          <a:endParaRPr lang="en-US"/>
        </a:p>
      </dgm:t>
    </dgm:pt>
    <dgm:pt modelId="{08AEA7B3-2A3E-46A5-8CF6-538BAFACA6AA}" type="sibTrans" cxnId="{EFA8F36C-187A-4E9D-8DE3-3A3691ECD6EB}">
      <dgm:prSet/>
      <dgm:spPr/>
      <dgm:t>
        <a:bodyPr/>
        <a:lstStyle/>
        <a:p>
          <a:endParaRPr lang="en-US"/>
        </a:p>
      </dgm:t>
    </dgm:pt>
    <dgm:pt modelId="{F2953CA2-9899-46E4-9C35-49723A26A6DD}">
      <dgm:prSet phldrT="[Text]"/>
      <dgm:spPr/>
      <dgm:t>
        <a:bodyPr/>
        <a:lstStyle/>
        <a:p>
          <a:r>
            <a:rPr lang="en-US" dirty="0" err="1" smtClean="0"/>
            <a:t>Farizuwana</a:t>
          </a:r>
          <a:r>
            <a:rPr lang="en-US" dirty="0" smtClean="0"/>
            <a:t> </a:t>
          </a:r>
          <a:r>
            <a:rPr lang="en-US" dirty="0" err="1" smtClean="0"/>
            <a:t>Akma</a:t>
          </a:r>
          <a:r>
            <a:rPr lang="en-US" dirty="0" smtClean="0"/>
            <a:t> </a:t>
          </a:r>
          <a:r>
            <a:rPr lang="en-US" dirty="0" err="1" smtClean="0"/>
            <a:t>binti</a:t>
          </a:r>
          <a:r>
            <a:rPr lang="en-US" dirty="0" smtClean="0"/>
            <a:t> </a:t>
          </a:r>
          <a:r>
            <a:rPr lang="en-US" dirty="0" err="1" smtClean="0"/>
            <a:t>Zulkifle</a:t>
          </a:r>
          <a:r>
            <a:rPr lang="en-US" dirty="0" smtClean="0"/>
            <a:t> (Master Student)</a:t>
          </a:r>
          <a:endParaRPr lang="en-US" dirty="0"/>
        </a:p>
      </dgm:t>
    </dgm:pt>
    <dgm:pt modelId="{5419B85B-6273-4211-9A04-A724F0B9A4F9}" type="parTrans" cxnId="{25B21FDB-AB20-4F30-A5D0-D713CB35766F}">
      <dgm:prSet/>
      <dgm:spPr/>
      <dgm:t>
        <a:bodyPr/>
        <a:lstStyle/>
        <a:p>
          <a:endParaRPr lang="en-US"/>
        </a:p>
      </dgm:t>
    </dgm:pt>
    <dgm:pt modelId="{0DB052E2-675B-4D74-A9C8-2BA7FBE70250}" type="sibTrans" cxnId="{25B21FDB-AB20-4F30-A5D0-D713CB35766F}">
      <dgm:prSet/>
      <dgm:spPr/>
      <dgm:t>
        <a:bodyPr/>
        <a:lstStyle/>
        <a:p>
          <a:endParaRPr lang="en-US"/>
        </a:p>
      </dgm:t>
    </dgm:pt>
    <dgm:pt modelId="{C1D9B98E-044D-4D43-B1E6-6272B78DBDA7}">
      <dgm:prSet phldrT="[Text]"/>
      <dgm:spPr/>
      <dgm:t>
        <a:bodyPr/>
        <a:lstStyle/>
        <a:p>
          <a:r>
            <a:rPr lang="en-US" dirty="0" err="1" smtClean="0"/>
            <a:t>Nurul</a:t>
          </a:r>
          <a:r>
            <a:rPr lang="en-US" dirty="0" smtClean="0"/>
            <a:t> </a:t>
          </a:r>
          <a:r>
            <a:rPr lang="en-US" dirty="0" err="1" smtClean="0"/>
            <a:t>Shakina</a:t>
          </a:r>
          <a:r>
            <a:rPr lang="en-US" dirty="0" smtClean="0"/>
            <a:t> </a:t>
          </a:r>
          <a:r>
            <a:rPr lang="en-US" dirty="0" err="1" smtClean="0"/>
            <a:t>bt</a:t>
          </a:r>
          <a:r>
            <a:rPr lang="en-US" dirty="0" smtClean="0"/>
            <a:t> </a:t>
          </a:r>
          <a:r>
            <a:rPr lang="en-US" dirty="0" err="1" smtClean="0"/>
            <a:t>Mohd</a:t>
          </a:r>
          <a:r>
            <a:rPr lang="en-US" dirty="0" smtClean="0"/>
            <a:t> </a:t>
          </a:r>
          <a:r>
            <a:rPr lang="en-US" dirty="0" err="1" smtClean="0"/>
            <a:t>Talkah</a:t>
          </a:r>
          <a:r>
            <a:rPr lang="en-US" dirty="0" smtClean="0"/>
            <a:t> (Master Student)</a:t>
          </a:r>
          <a:endParaRPr lang="en-US" dirty="0"/>
        </a:p>
      </dgm:t>
    </dgm:pt>
    <dgm:pt modelId="{F486D284-BF54-4963-B05B-11245FD292C3}" type="parTrans" cxnId="{0A43B418-9B88-464E-A720-803997C4F476}">
      <dgm:prSet/>
      <dgm:spPr/>
      <dgm:t>
        <a:bodyPr/>
        <a:lstStyle/>
        <a:p>
          <a:endParaRPr lang="en-US"/>
        </a:p>
      </dgm:t>
    </dgm:pt>
    <dgm:pt modelId="{8E0E1DC4-9938-4547-8510-BC5D06A80BC4}" type="sibTrans" cxnId="{0A43B418-9B88-464E-A720-803997C4F476}">
      <dgm:prSet/>
      <dgm:spPr/>
      <dgm:t>
        <a:bodyPr/>
        <a:lstStyle/>
        <a:p>
          <a:endParaRPr lang="en-US"/>
        </a:p>
      </dgm:t>
    </dgm:pt>
    <dgm:pt modelId="{45C7181A-CF8E-4F00-9C5E-702AD36317F2}">
      <dgm:prSet phldrT="[Text]"/>
      <dgm:spPr/>
      <dgm:t>
        <a:bodyPr/>
        <a:lstStyle/>
        <a:p>
          <a:r>
            <a:rPr lang="en-US" dirty="0" smtClean="0"/>
            <a:t>Lau Cher </a:t>
          </a:r>
          <a:r>
            <a:rPr lang="en-US" dirty="0" err="1" smtClean="0"/>
            <a:t>Chien</a:t>
          </a:r>
          <a:r>
            <a:rPr lang="en-US" dirty="0" smtClean="0"/>
            <a:t> (Master Student)</a:t>
          </a:r>
          <a:endParaRPr lang="en-US" dirty="0"/>
        </a:p>
      </dgm:t>
    </dgm:pt>
    <dgm:pt modelId="{76346A5A-3327-4D44-A6C7-723FAC58EA0D}" type="parTrans" cxnId="{3C9967E6-1D43-42C1-839F-320032F77BA2}">
      <dgm:prSet/>
      <dgm:spPr/>
      <dgm:t>
        <a:bodyPr/>
        <a:lstStyle/>
        <a:p>
          <a:endParaRPr lang="en-US"/>
        </a:p>
      </dgm:t>
    </dgm:pt>
    <dgm:pt modelId="{E0002CB1-317C-4A84-BAF6-8AE7AFBC157E}" type="sibTrans" cxnId="{3C9967E6-1D43-42C1-839F-320032F77BA2}">
      <dgm:prSet/>
      <dgm:spPr/>
      <dgm:t>
        <a:bodyPr/>
        <a:lstStyle/>
        <a:p>
          <a:endParaRPr lang="en-US"/>
        </a:p>
      </dgm:t>
    </dgm:pt>
    <dgm:pt modelId="{B0864EBA-8F42-443A-9EE2-446C17DCC277}">
      <dgm:prSet phldrT="[Text]"/>
      <dgm:spPr/>
      <dgm:t>
        <a:bodyPr/>
        <a:lstStyle/>
        <a:p>
          <a:r>
            <a:rPr lang="en-US" dirty="0" smtClean="0"/>
            <a:t>Leong </a:t>
          </a:r>
          <a:r>
            <a:rPr lang="en-US" dirty="0" err="1" smtClean="0"/>
            <a:t>Geok</a:t>
          </a:r>
          <a:r>
            <a:rPr lang="en-US" dirty="0" smtClean="0"/>
            <a:t> Wei (Master Student)</a:t>
          </a:r>
          <a:endParaRPr lang="en-US" dirty="0"/>
        </a:p>
      </dgm:t>
    </dgm:pt>
    <dgm:pt modelId="{7B92E883-18DC-478E-8C7C-498417D4FD7E}" type="parTrans" cxnId="{ECD63690-7094-42B3-9E43-641FC6831B79}">
      <dgm:prSet/>
      <dgm:spPr/>
      <dgm:t>
        <a:bodyPr/>
        <a:lstStyle/>
        <a:p>
          <a:endParaRPr lang="en-US"/>
        </a:p>
      </dgm:t>
    </dgm:pt>
    <dgm:pt modelId="{F13CDA4A-8BE1-4733-AD7F-D4198111C308}" type="sibTrans" cxnId="{ECD63690-7094-42B3-9E43-641FC6831B79}">
      <dgm:prSet/>
      <dgm:spPr/>
      <dgm:t>
        <a:bodyPr/>
        <a:lstStyle/>
        <a:p>
          <a:endParaRPr lang="en-US"/>
        </a:p>
      </dgm:t>
    </dgm:pt>
    <dgm:pt modelId="{0526B952-8EED-4CDB-8E9B-2F357A86108A}">
      <dgm:prSet phldrT="[Text]"/>
      <dgm:spPr/>
      <dgm:t>
        <a:bodyPr/>
        <a:lstStyle/>
        <a:p>
          <a:r>
            <a:rPr lang="en-US" dirty="0" smtClean="0"/>
            <a:t>Lee </a:t>
          </a:r>
          <a:r>
            <a:rPr lang="en-US" dirty="0" err="1" smtClean="0"/>
            <a:t>Sheau</a:t>
          </a:r>
          <a:r>
            <a:rPr lang="en-US" dirty="0" smtClean="0"/>
            <a:t> Chen (Master Student)</a:t>
          </a:r>
          <a:endParaRPr lang="en-US" dirty="0"/>
        </a:p>
      </dgm:t>
    </dgm:pt>
    <dgm:pt modelId="{4C6B5BD0-579A-4930-8AAA-502DF57FB8C6}" type="parTrans" cxnId="{B864652F-2164-4B0E-BC59-22EF35AA46F0}">
      <dgm:prSet/>
      <dgm:spPr/>
      <dgm:t>
        <a:bodyPr/>
        <a:lstStyle/>
        <a:p>
          <a:endParaRPr lang="en-US"/>
        </a:p>
      </dgm:t>
    </dgm:pt>
    <dgm:pt modelId="{59EB3871-694E-4F12-89F4-724E1ECC9634}" type="sibTrans" cxnId="{B864652F-2164-4B0E-BC59-22EF35AA46F0}">
      <dgm:prSet/>
      <dgm:spPr/>
      <dgm:t>
        <a:bodyPr/>
        <a:lstStyle/>
        <a:p>
          <a:endParaRPr lang="en-US"/>
        </a:p>
      </dgm:t>
    </dgm:pt>
    <dgm:pt modelId="{8322B9D4-6B32-412E-8321-A715174FBEDA}">
      <dgm:prSet phldrT="[Text]"/>
      <dgm:spPr/>
      <dgm:t>
        <a:bodyPr/>
        <a:lstStyle/>
        <a:p>
          <a:r>
            <a:rPr lang="en-US" dirty="0" smtClean="0"/>
            <a:t>Muhammad Nor </a:t>
          </a:r>
          <a:r>
            <a:rPr lang="en-US" dirty="0" err="1" smtClean="0"/>
            <a:t>Akmal</a:t>
          </a:r>
          <a:r>
            <a:rPr lang="en-US" dirty="0" smtClean="0"/>
            <a:t> bin Ismail (Master Student)</a:t>
          </a:r>
          <a:endParaRPr lang="en-US" dirty="0"/>
        </a:p>
      </dgm:t>
    </dgm:pt>
    <dgm:pt modelId="{349C5C11-3D2F-4699-BCC4-CECB74EB39FD}" type="parTrans" cxnId="{EFEA501A-C8D7-42DB-9F5D-22B6DC41A18C}">
      <dgm:prSet/>
      <dgm:spPr/>
      <dgm:t>
        <a:bodyPr/>
        <a:lstStyle/>
        <a:p>
          <a:endParaRPr lang="en-US"/>
        </a:p>
      </dgm:t>
    </dgm:pt>
    <dgm:pt modelId="{BD862578-7246-43D2-9E69-136AA9C7EB14}" type="sibTrans" cxnId="{EFEA501A-C8D7-42DB-9F5D-22B6DC41A18C}">
      <dgm:prSet/>
      <dgm:spPr/>
      <dgm:t>
        <a:bodyPr/>
        <a:lstStyle/>
        <a:p>
          <a:endParaRPr lang="en-US"/>
        </a:p>
      </dgm:t>
    </dgm:pt>
    <dgm:pt modelId="{F756A020-0EC6-4281-842D-97C905FF4F61}">
      <dgm:prSet phldrT="[Text]"/>
      <dgm:spPr/>
      <dgm:t>
        <a:bodyPr/>
        <a:lstStyle/>
        <a:p>
          <a:r>
            <a:rPr lang="en-US" dirty="0" err="1" smtClean="0"/>
            <a:t>Hamed</a:t>
          </a:r>
          <a:r>
            <a:rPr lang="en-US" dirty="0" smtClean="0"/>
            <a:t> </a:t>
          </a:r>
          <a:r>
            <a:rPr lang="en-US" dirty="0" err="1" smtClean="0"/>
            <a:t>Bostan</a:t>
          </a:r>
          <a:r>
            <a:rPr lang="en-US" dirty="0" smtClean="0"/>
            <a:t> (Research Assistant)</a:t>
          </a:r>
          <a:endParaRPr lang="en-US" dirty="0"/>
        </a:p>
      </dgm:t>
    </dgm:pt>
    <dgm:pt modelId="{DD79A684-D5F0-44C0-945F-05E9F5C19D95}" type="parTrans" cxnId="{222DC0F6-5674-4C9D-B8C0-03E10BD5F22C}">
      <dgm:prSet/>
      <dgm:spPr/>
      <dgm:t>
        <a:bodyPr/>
        <a:lstStyle/>
        <a:p>
          <a:endParaRPr lang="en-US"/>
        </a:p>
      </dgm:t>
    </dgm:pt>
    <dgm:pt modelId="{4081A348-F5B3-43C6-A30B-13B34721FBBB}" type="sibTrans" cxnId="{222DC0F6-5674-4C9D-B8C0-03E10BD5F22C}">
      <dgm:prSet/>
      <dgm:spPr/>
      <dgm:t>
        <a:bodyPr/>
        <a:lstStyle/>
        <a:p>
          <a:endParaRPr lang="en-US"/>
        </a:p>
      </dgm:t>
    </dgm:pt>
    <dgm:pt modelId="{8B380C8D-3AE0-418A-B610-8668F9DB7304}">
      <dgm:prSet phldrT="[Text]"/>
      <dgm:spPr/>
      <dgm:t>
        <a:bodyPr/>
        <a:lstStyle/>
        <a:p>
          <a:r>
            <a:rPr lang="en-US" dirty="0" smtClean="0"/>
            <a:t>Tan </a:t>
          </a:r>
          <a:r>
            <a:rPr lang="en-US" dirty="0" err="1" smtClean="0"/>
            <a:t>Kwee</a:t>
          </a:r>
          <a:r>
            <a:rPr lang="en-US" dirty="0" smtClean="0"/>
            <a:t> Hong (Research Assistant)</a:t>
          </a:r>
          <a:endParaRPr lang="en-US" dirty="0"/>
        </a:p>
      </dgm:t>
    </dgm:pt>
    <dgm:pt modelId="{ED9E9DB4-452D-4B05-B28E-10FC6E42918B}" type="parTrans" cxnId="{9275EA24-5734-468F-A341-0A5C065E723C}">
      <dgm:prSet/>
      <dgm:spPr/>
      <dgm:t>
        <a:bodyPr/>
        <a:lstStyle/>
        <a:p>
          <a:endParaRPr lang="en-US"/>
        </a:p>
      </dgm:t>
    </dgm:pt>
    <dgm:pt modelId="{92F690AD-2728-49AC-98EA-5234982CE587}" type="sibTrans" cxnId="{9275EA24-5734-468F-A341-0A5C065E723C}">
      <dgm:prSet/>
      <dgm:spPr/>
      <dgm:t>
        <a:bodyPr/>
        <a:lstStyle/>
        <a:p>
          <a:endParaRPr lang="en-US"/>
        </a:p>
      </dgm:t>
    </dgm:pt>
    <dgm:pt modelId="{677331BF-4E47-4D6D-BAA4-0F659ADDD1A0}">
      <dgm:prSet phldrT="[Text]"/>
      <dgm:spPr/>
      <dgm:t>
        <a:bodyPr/>
        <a:lstStyle/>
        <a:p>
          <a:r>
            <a:rPr lang="en-US" dirty="0" smtClean="0"/>
            <a:t>Suzanna Noor  </a:t>
          </a:r>
          <a:r>
            <a:rPr lang="en-US" dirty="0" err="1" smtClean="0"/>
            <a:t>Azmy</a:t>
          </a:r>
          <a:r>
            <a:rPr lang="en-US" dirty="0" smtClean="0"/>
            <a:t> (Master Student)</a:t>
          </a:r>
          <a:endParaRPr lang="en-US" dirty="0"/>
        </a:p>
      </dgm:t>
    </dgm:pt>
    <dgm:pt modelId="{6BA75702-5E72-4CD8-8286-E3E802B054CA}" type="parTrans" cxnId="{019DFA5B-8BBD-482D-A315-46A9AA048C86}">
      <dgm:prSet/>
      <dgm:spPr/>
      <dgm:t>
        <a:bodyPr/>
        <a:lstStyle/>
        <a:p>
          <a:endParaRPr lang="en-US"/>
        </a:p>
      </dgm:t>
    </dgm:pt>
    <dgm:pt modelId="{C08A85BD-358A-4F56-B392-A71903C40E70}" type="sibTrans" cxnId="{019DFA5B-8BBD-482D-A315-46A9AA048C86}">
      <dgm:prSet/>
      <dgm:spPr/>
      <dgm:t>
        <a:bodyPr/>
        <a:lstStyle/>
        <a:p>
          <a:endParaRPr lang="en-US"/>
        </a:p>
      </dgm:t>
    </dgm:pt>
    <dgm:pt modelId="{A3C3E172-FC8A-43CE-B7D1-701986C4C788}" type="pres">
      <dgm:prSet presAssocID="{097E2FD2-857D-4C33-9111-AFE24D80821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32DB6B-1C29-4D4C-BE9A-8DBA1C302405}" type="pres">
      <dgm:prSet presAssocID="{26750035-41D1-4B1C-85E6-9553F8568ED6}" presName="composite" presStyleCnt="0"/>
      <dgm:spPr/>
    </dgm:pt>
    <dgm:pt modelId="{FE434D40-4655-4DBA-842D-4760C4CA881F}" type="pres">
      <dgm:prSet presAssocID="{26750035-41D1-4B1C-85E6-9553F8568ED6}" presName="rect1" presStyleLbl="trAlignAcc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BD92D-1A7E-4A1A-8CF6-5CD038724E74}" type="pres">
      <dgm:prSet presAssocID="{26750035-41D1-4B1C-85E6-9553F8568ED6}" presName="rect2" presStyleLbl="fgImgPlace1" presStyleIdx="0" presStyleCnt="11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4293381-612B-4348-915D-8DB497BC0B18}" type="pres">
      <dgm:prSet presAssocID="{E8DE95C4-3F2D-4CDD-BC35-77373E694C30}" presName="sibTrans" presStyleCnt="0"/>
      <dgm:spPr/>
    </dgm:pt>
    <dgm:pt modelId="{E61F84A9-4EF0-410B-9EB5-5FECEA57C55B}" type="pres">
      <dgm:prSet presAssocID="{B73FAC2B-8D4E-4A4C-BFA8-A8A23F33F7FC}" presName="composite" presStyleCnt="0"/>
      <dgm:spPr/>
    </dgm:pt>
    <dgm:pt modelId="{57B4FCC5-B4B0-4CA0-913E-EA93FF5B68EA}" type="pres">
      <dgm:prSet presAssocID="{B73FAC2B-8D4E-4A4C-BFA8-A8A23F33F7FC}" presName="rect1" presStyleLbl="trAlignAcc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EC796-F2E1-48A0-8BC4-8B21104C8780}" type="pres">
      <dgm:prSet presAssocID="{B73FAC2B-8D4E-4A4C-BFA8-A8A23F33F7FC}" presName="rect2" presStyleLbl="fgImgPlace1" presStyleIdx="1" presStyleCnt="11" custScaleX="113696" custScaleY="95089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99B2107-1878-404C-862F-9F646FCB8B5F}" type="pres">
      <dgm:prSet presAssocID="{08AEA7B3-2A3E-46A5-8CF6-538BAFACA6AA}" presName="sibTrans" presStyleCnt="0"/>
      <dgm:spPr/>
    </dgm:pt>
    <dgm:pt modelId="{FAD57CCF-97E9-4145-834A-32B736077381}" type="pres">
      <dgm:prSet presAssocID="{F756A020-0EC6-4281-842D-97C905FF4F61}" presName="composite" presStyleCnt="0"/>
      <dgm:spPr/>
    </dgm:pt>
    <dgm:pt modelId="{85CD0FD8-F59A-44C4-BC9E-846A993F62DB}" type="pres">
      <dgm:prSet presAssocID="{F756A020-0EC6-4281-842D-97C905FF4F61}" presName="rect1" presStyleLbl="trAlignAcc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7906B2-5936-4430-8BD0-1507CC7ECB4C}" type="pres">
      <dgm:prSet presAssocID="{F756A020-0EC6-4281-842D-97C905FF4F61}" presName="rect2" presStyleLbl="fgImgPlace1" presStyleIdx="2" presStyleCnt="11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E684F8C-CE9C-43BF-9FCE-645862AABD92}" type="pres">
      <dgm:prSet presAssocID="{4081A348-F5B3-43C6-A30B-13B34721FBBB}" presName="sibTrans" presStyleCnt="0"/>
      <dgm:spPr/>
    </dgm:pt>
    <dgm:pt modelId="{63C6EACF-5DB9-43CA-B854-163BB11E2FBE}" type="pres">
      <dgm:prSet presAssocID="{8B380C8D-3AE0-418A-B610-8668F9DB7304}" presName="composite" presStyleCnt="0"/>
      <dgm:spPr/>
    </dgm:pt>
    <dgm:pt modelId="{5397F804-9C57-42CD-8FF0-F533BC74BE6C}" type="pres">
      <dgm:prSet presAssocID="{8B380C8D-3AE0-418A-B610-8668F9DB7304}" presName="rect1" presStyleLbl="trAlignAcc1" presStyleIdx="3" presStyleCnt="11" custLinFactNeighborX="2379" custLinFactNeighborY="36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8C16C2-8B91-4CB7-88A8-ADCF79B7D07F}" type="pres">
      <dgm:prSet presAssocID="{8B380C8D-3AE0-418A-B610-8668F9DB7304}" presName="rect2" presStyleLbl="fgImgPlace1" presStyleIdx="3" presStyleCnt="11" custScaleX="127499"/>
      <dgm:spPr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DB1F5CC-F877-44D7-B0C5-84A3B97F20A0}" type="pres">
      <dgm:prSet presAssocID="{92F690AD-2728-49AC-98EA-5234982CE587}" presName="sibTrans" presStyleCnt="0"/>
      <dgm:spPr/>
    </dgm:pt>
    <dgm:pt modelId="{5F583555-C44A-45E9-B679-D84777524337}" type="pres">
      <dgm:prSet presAssocID="{F2953CA2-9899-46E4-9C35-49723A26A6DD}" presName="composite" presStyleCnt="0"/>
      <dgm:spPr/>
    </dgm:pt>
    <dgm:pt modelId="{88D92CED-C599-4E93-8375-BB3D2EFD5AC1}" type="pres">
      <dgm:prSet presAssocID="{F2953CA2-9899-46E4-9C35-49723A26A6DD}" presName="rect1" presStyleLbl="trAlignAcc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1E561-C60D-4857-91DE-8A900EFE1447}" type="pres">
      <dgm:prSet presAssocID="{F2953CA2-9899-46E4-9C35-49723A26A6DD}" presName="rect2" presStyleLbl="fgImgPlace1" presStyleIdx="4" presStyleCnt="11" custScaleX="109178"/>
      <dgm:spPr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8070749-106F-473A-A7D6-633BE24BBAF2}" type="pres">
      <dgm:prSet presAssocID="{0DB052E2-675B-4D74-A9C8-2BA7FBE70250}" presName="sibTrans" presStyleCnt="0"/>
      <dgm:spPr/>
    </dgm:pt>
    <dgm:pt modelId="{82A29019-3299-4875-A2B0-8E93BDC2B729}" type="pres">
      <dgm:prSet presAssocID="{45C7181A-CF8E-4F00-9C5E-702AD36317F2}" presName="composite" presStyleCnt="0"/>
      <dgm:spPr/>
    </dgm:pt>
    <dgm:pt modelId="{AF7582EA-A8FD-43EF-8FB0-0BF262EEF956}" type="pres">
      <dgm:prSet presAssocID="{45C7181A-CF8E-4F00-9C5E-702AD36317F2}" presName="rect1" presStyleLbl="trAlignAcc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B8A05-AA05-43E6-BFA8-537954CD1814}" type="pres">
      <dgm:prSet presAssocID="{45C7181A-CF8E-4F00-9C5E-702AD36317F2}" presName="rect2" presStyleLbl="fgImgPlace1" presStyleIdx="5" presStyleCnt="11"/>
      <dgm:spPr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E81BAB4-9AA8-434D-AA4C-72F130F1B108}" type="pres">
      <dgm:prSet presAssocID="{E0002CB1-317C-4A84-BAF6-8AE7AFBC157E}" presName="sibTrans" presStyleCnt="0"/>
      <dgm:spPr/>
    </dgm:pt>
    <dgm:pt modelId="{C35261E1-7A0F-4834-879E-B3FD3992200D}" type="pres">
      <dgm:prSet presAssocID="{B0864EBA-8F42-443A-9EE2-446C17DCC277}" presName="composite" presStyleCnt="0"/>
      <dgm:spPr/>
    </dgm:pt>
    <dgm:pt modelId="{9C229E23-5088-4FBA-97F1-01EF35CBBFA5}" type="pres">
      <dgm:prSet presAssocID="{B0864EBA-8F42-443A-9EE2-446C17DCC277}" presName="rect1" presStyleLbl="trAlignAcc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F3D886-3FAD-4AFA-BAAF-59B8E93DDBF4}" type="pres">
      <dgm:prSet presAssocID="{B0864EBA-8F42-443A-9EE2-446C17DCC277}" presName="rect2" presStyleLbl="fgImgPlace1" presStyleIdx="6" presStyleCnt="11"/>
      <dgm:spPr>
        <a:blipFill rotWithShape="1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A90718F-985E-4479-BF1F-088450F25299}" type="pres">
      <dgm:prSet presAssocID="{F13CDA4A-8BE1-4733-AD7F-D4198111C308}" presName="sibTrans" presStyleCnt="0"/>
      <dgm:spPr/>
    </dgm:pt>
    <dgm:pt modelId="{927DB7B4-6641-4604-9B08-EEFC2C0B570E}" type="pres">
      <dgm:prSet presAssocID="{0526B952-8EED-4CDB-8E9B-2F357A86108A}" presName="composite" presStyleCnt="0"/>
      <dgm:spPr/>
    </dgm:pt>
    <dgm:pt modelId="{7EAF73E0-ADFA-41C4-8E2A-F4DC75CBB25D}" type="pres">
      <dgm:prSet presAssocID="{0526B952-8EED-4CDB-8E9B-2F357A86108A}" presName="rect1" presStyleLbl="trAlignAcc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4D4C8-A185-42E3-94C6-A86AB5AF4171}" type="pres">
      <dgm:prSet presAssocID="{0526B952-8EED-4CDB-8E9B-2F357A86108A}" presName="rect2" presStyleLbl="fgImgPlace1" presStyleIdx="7" presStyleCnt="11"/>
      <dgm:spPr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6E15D55-6FF2-4C33-A830-C2052481F8B4}" type="pres">
      <dgm:prSet presAssocID="{59EB3871-694E-4F12-89F4-724E1ECC9634}" presName="sibTrans" presStyleCnt="0"/>
      <dgm:spPr/>
    </dgm:pt>
    <dgm:pt modelId="{3A0620E7-58FC-401B-BF57-CD488AAFD4BD}" type="pres">
      <dgm:prSet presAssocID="{8322B9D4-6B32-412E-8321-A715174FBEDA}" presName="composite" presStyleCnt="0"/>
      <dgm:spPr/>
    </dgm:pt>
    <dgm:pt modelId="{3C3A10F6-EEF0-44E3-B50C-F17ABD20F409}" type="pres">
      <dgm:prSet presAssocID="{8322B9D4-6B32-412E-8321-A715174FBEDA}" presName="rect1" presStyleLbl="trAlignAcc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3DB106-0822-4155-85BE-31A18BD94499}" type="pres">
      <dgm:prSet presAssocID="{8322B9D4-6B32-412E-8321-A715174FBEDA}" presName="rect2" presStyleLbl="fgImgPlace1" presStyleIdx="8" presStyleCnt="11" custScaleX="112815" custScaleY="103465"/>
      <dgm:spPr>
        <a:blipFill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D0A4C41-0492-43D9-95D5-E9CEE5BA07C7}" type="pres">
      <dgm:prSet presAssocID="{BD862578-7246-43D2-9E69-136AA9C7EB14}" presName="sibTrans" presStyleCnt="0"/>
      <dgm:spPr/>
    </dgm:pt>
    <dgm:pt modelId="{9675C09C-1410-44E1-B6FC-63B6E9DC8968}" type="pres">
      <dgm:prSet presAssocID="{C1D9B98E-044D-4D43-B1E6-6272B78DBDA7}" presName="composite" presStyleCnt="0"/>
      <dgm:spPr/>
    </dgm:pt>
    <dgm:pt modelId="{6398CD15-F498-4668-BAE6-9AC2A1137721}" type="pres">
      <dgm:prSet presAssocID="{C1D9B98E-044D-4D43-B1E6-6272B78DBDA7}" presName="rect1" presStyleLbl="trAlignAcc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DF7297-DE20-4795-8DE2-6FDEC095AC8C}" type="pres">
      <dgm:prSet presAssocID="{C1D9B98E-044D-4D43-B1E6-6272B78DBDA7}" presName="rect2" presStyleLbl="fgImgPlace1" presStyleIdx="9" presStyleCnt="11" custScaleX="118642"/>
      <dgm:spPr>
        <a:blipFill rotWithShape="1">
          <a:blip xmlns:r="http://schemas.openxmlformats.org/officeDocument/2006/relationships"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5C33D0E-CB55-4CB8-9408-97C18ABAEE7D}" type="pres">
      <dgm:prSet presAssocID="{8E0E1DC4-9938-4547-8510-BC5D06A80BC4}" presName="sibTrans" presStyleCnt="0"/>
      <dgm:spPr/>
    </dgm:pt>
    <dgm:pt modelId="{66EFA37A-093B-4EE3-9DCB-C95F7D6FF494}" type="pres">
      <dgm:prSet presAssocID="{677331BF-4E47-4D6D-BAA4-0F659ADDD1A0}" presName="composite" presStyleCnt="0"/>
      <dgm:spPr/>
    </dgm:pt>
    <dgm:pt modelId="{444E28D8-6177-4A2C-A907-EA39D0BA58B7}" type="pres">
      <dgm:prSet presAssocID="{677331BF-4E47-4D6D-BAA4-0F659ADDD1A0}" presName="rect1" presStyleLbl="trAlignAcc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39C146-E85F-48BB-B77E-91EFE147CEC5}" type="pres">
      <dgm:prSet presAssocID="{677331BF-4E47-4D6D-BAA4-0F659ADDD1A0}" presName="rect2" presStyleLbl="fgImgPlace1" presStyleIdx="10" presStyleCnt="11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9275EA24-5734-468F-A341-0A5C065E723C}" srcId="{097E2FD2-857D-4C33-9111-AFE24D80821F}" destId="{8B380C8D-3AE0-418A-B610-8668F9DB7304}" srcOrd="3" destOrd="0" parTransId="{ED9E9DB4-452D-4B05-B28E-10FC6E42918B}" sibTransId="{92F690AD-2728-49AC-98EA-5234982CE587}"/>
    <dgm:cxn modelId="{6FD20030-3B78-489D-A460-95ECFA903362}" type="presOf" srcId="{097E2FD2-857D-4C33-9111-AFE24D80821F}" destId="{A3C3E172-FC8A-43CE-B7D1-701986C4C788}" srcOrd="0" destOrd="0" presId="urn:microsoft.com/office/officeart/2008/layout/PictureStrips"/>
    <dgm:cxn modelId="{AFEFA73E-153F-4EDB-A398-314C5E33676C}" type="presOf" srcId="{F756A020-0EC6-4281-842D-97C905FF4F61}" destId="{85CD0FD8-F59A-44C4-BC9E-846A993F62DB}" srcOrd="0" destOrd="0" presId="urn:microsoft.com/office/officeart/2008/layout/PictureStrips"/>
    <dgm:cxn modelId="{2A6CAC03-AD92-4C77-A58E-F970634FC52A}" type="presOf" srcId="{677331BF-4E47-4D6D-BAA4-0F659ADDD1A0}" destId="{444E28D8-6177-4A2C-A907-EA39D0BA58B7}" srcOrd="0" destOrd="0" presId="urn:microsoft.com/office/officeart/2008/layout/PictureStrips"/>
    <dgm:cxn modelId="{EFA8F36C-187A-4E9D-8DE3-3A3691ECD6EB}" srcId="{097E2FD2-857D-4C33-9111-AFE24D80821F}" destId="{B73FAC2B-8D4E-4A4C-BFA8-A8A23F33F7FC}" srcOrd="1" destOrd="0" parTransId="{B42DAD93-F0E3-473A-9301-E68C27573404}" sibTransId="{08AEA7B3-2A3E-46A5-8CF6-538BAFACA6AA}"/>
    <dgm:cxn modelId="{B864652F-2164-4B0E-BC59-22EF35AA46F0}" srcId="{097E2FD2-857D-4C33-9111-AFE24D80821F}" destId="{0526B952-8EED-4CDB-8E9B-2F357A86108A}" srcOrd="7" destOrd="0" parTransId="{4C6B5BD0-579A-4930-8AAA-502DF57FB8C6}" sibTransId="{59EB3871-694E-4F12-89F4-724E1ECC9634}"/>
    <dgm:cxn modelId="{0DDB89C4-2256-4F28-B442-470D8F1847E7}" srcId="{097E2FD2-857D-4C33-9111-AFE24D80821F}" destId="{26750035-41D1-4B1C-85E6-9553F8568ED6}" srcOrd="0" destOrd="0" parTransId="{87E3C9FF-C53F-45B2-B7E4-3F760609D4C4}" sibTransId="{E8DE95C4-3F2D-4CDD-BC35-77373E694C30}"/>
    <dgm:cxn modelId="{FCA180F6-2943-4720-8266-F120B21162BB}" type="presOf" srcId="{8B380C8D-3AE0-418A-B610-8668F9DB7304}" destId="{5397F804-9C57-42CD-8FF0-F533BC74BE6C}" srcOrd="0" destOrd="0" presId="urn:microsoft.com/office/officeart/2008/layout/PictureStrips"/>
    <dgm:cxn modelId="{0B70A4E5-8A3A-44E9-9853-9E40A4F6FA19}" type="presOf" srcId="{C1D9B98E-044D-4D43-B1E6-6272B78DBDA7}" destId="{6398CD15-F498-4668-BAE6-9AC2A1137721}" srcOrd="0" destOrd="0" presId="urn:microsoft.com/office/officeart/2008/layout/PictureStrips"/>
    <dgm:cxn modelId="{222DC0F6-5674-4C9D-B8C0-03E10BD5F22C}" srcId="{097E2FD2-857D-4C33-9111-AFE24D80821F}" destId="{F756A020-0EC6-4281-842D-97C905FF4F61}" srcOrd="2" destOrd="0" parTransId="{DD79A684-D5F0-44C0-945F-05E9F5C19D95}" sibTransId="{4081A348-F5B3-43C6-A30B-13B34721FBBB}"/>
    <dgm:cxn modelId="{0A43B418-9B88-464E-A720-803997C4F476}" srcId="{097E2FD2-857D-4C33-9111-AFE24D80821F}" destId="{C1D9B98E-044D-4D43-B1E6-6272B78DBDA7}" srcOrd="9" destOrd="0" parTransId="{F486D284-BF54-4963-B05B-11245FD292C3}" sibTransId="{8E0E1DC4-9938-4547-8510-BC5D06A80BC4}"/>
    <dgm:cxn modelId="{3DCF68DE-F9BC-49FF-B798-B3624383CD29}" type="presOf" srcId="{F2953CA2-9899-46E4-9C35-49723A26A6DD}" destId="{88D92CED-C599-4E93-8375-BB3D2EFD5AC1}" srcOrd="0" destOrd="0" presId="urn:microsoft.com/office/officeart/2008/layout/PictureStrips"/>
    <dgm:cxn modelId="{ECD63690-7094-42B3-9E43-641FC6831B79}" srcId="{097E2FD2-857D-4C33-9111-AFE24D80821F}" destId="{B0864EBA-8F42-443A-9EE2-446C17DCC277}" srcOrd="6" destOrd="0" parTransId="{7B92E883-18DC-478E-8C7C-498417D4FD7E}" sibTransId="{F13CDA4A-8BE1-4733-AD7F-D4198111C308}"/>
    <dgm:cxn modelId="{B85502C4-8211-41A7-99CE-1F6F6B7896AD}" type="presOf" srcId="{8322B9D4-6B32-412E-8321-A715174FBEDA}" destId="{3C3A10F6-EEF0-44E3-B50C-F17ABD20F409}" srcOrd="0" destOrd="0" presId="urn:microsoft.com/office/officeart/2008/layout/PictureStrips"/>
    <dgm:cxn modelId="{3C9967E6-1D43-42C1-839F-320032F77BA2}" srcId="{097E2FD2-857D-4C33-9111-AFE24D80821F}" destId="{45C7181A-CF8E-4F00-9C5E-702AD36317F2}" srcOrd="5" destOrd="0" parTransId="{76346A5A-3327-4D44-A6C7-723FAC58EA0D}" sibTransId="{E0002CB1-317C-4A84-BAF6-8AE7AFBC157E}"/>
    <dgm:cxn modelId="{EFEA501A-C8D7-42DB-9F5D-22B6DC41A18C}" srcId="{097E2FD2-857D-4C33-9111-AFE24D80821F}" destId="{8322B9D4-6B32-412E-8321-A715174FBEDA}" srcOrd="8" destOrd="0" parTransId="{349C5C11-3D2F-4699-BCC4-CECB74EB39FD}" sibTransId="{BD862578-7246-43D2-9E69-136AA9C7EB14}"/>
    <dgm:cxn modelId="{96ACF732-1D69-44A2-A495-A8D3ED2F51CF}" type="presOf" srcId="{B73FAC2B-8D4E-4A4C-BFA8-A8A23F33F7FC}" destId="{57B4FCC5-B4B0-4CA0-913E-EA93FF5B68EA}" srcOrd="0" destOrd="0" presId="urn:microsoft.com/office/officeart/2008/layout/PictureStrips"/>
    <dgm:cxn modelId="{019DFA5B-8BBD-482D-A315-46A9AA048C86}" srcId="{097E2FD2-857D-4C33-9111-AFE24D80821F}" destId="{677331BF-4E47-4D6D-BAA4-0F659ADDD1A0}" srcOrd="10" destOrd="0" parTransId="{6BA75702-5E72-4CD8-8286-E3E802B054CA}" sibTransId="{C08A85BD-358A-4F56-B392-A71903C40E70}"/>
    <dgm:cxn modelId="{BA419A81-68DF-4591-8F80-4F54BA5DA85C}" type="presOf" srcId="{B0864EBA-8F42-443A-9EE2-446C17DCC277}" destId="{9C229E23-5088-4FBA-97F1-01EF35CBBFA5}" srcOrd="0" destOrd="0" presId="urn:microsoft.com/office/officeart/2008/layout/PictureStrips"/>
    <dgm:cxn modelId="{F13CD77B-AB3C-452A-9DB3-756908440955}" type="presOf" srcId="{26750035-41D1-4B1C-85E6-9553F8568ED6}" destId="{FE434D40-4655-4DBA-842D-4760C4CA881F}" srcOrd="0" destOrd="0" presId="urn:microsoft.com/office/officeart/2008/layout/PictureStrips"/>
    <dgm:cxn modelId="{09EC3B22-272B-4A68-BD4B-33801C4706D4}" type="presOf" srcId="{0526B952-8EED-4CDB-8E9B-2F357A86108A}" destId="{7EAF73E0-ADFA-41C4-8E2A-F4DC75CBB25D}" srcOrd="0" destOrd="0" presId="urn:microsoft.com/office/officeart/2008/layout/PictureStrips"/>
    <dgm:cxn modelId="{55FCED9C-0BC4-44B1-8CD7-75D8D203558D}" type="presOf" srcId="{45C7181A-CF8E-4F00-9C5E-702AD36317F2}" destId="{AF7582EA-A8FD-43EF-8FB0-0BF262EEF956}" srcOrd="0" destOrd="0" presId="urn:microsoft.com/office/officeart/2008/layout/PictureStrips"/>
    <dgm:cxn modelId="{25B21FDB-AB20-4F30-A5D0-D713CB35766F}" srcId="{097E2FD2-857D-4C33-9111-AFE24D80821F}" destId="{F2953CA2-9899-46E4-9C35-49723A26A6DD}" srcOrd="4" destOrd="0" parTransId="{5419B85B-6273-4211-9A04-A724F0B9A4F9}" sibTransId="{0DB052E2-675B-4D74-A9C8-2BA7FBE70250}"/>
    <dgm:cxn modelId="{D6BD09B7-3C5B-463A-BE9B-E4C7C4DEBABF}" type="presParOf" srcId="{A3C3E172-FC8A-43CE-B7D1-701986C4C788}" destId="{3232DB6B-1C29-4D4C-BE9A-8DBA1C302405}" srcOrd="0" destOrd="0" presId="urn:microsoft.com/office/officeart/2008/layout/PictureStrips"/>
    <dgm:cxn modelId="{A5DC6AFC-39CE-4300-A168-0073E5058ED3}" type="presParOf" srcId="{3232DB6B-1C29-4D4C-BE9A-8DBA1C302405}" destId="{FE434D40-4655-4DBA-842D-4760C4CA881F}" srcOrd="0" destOrd="0" presId="urn:microsoft.com/office/officeart/2008/layout/PictureStrips"/>
    <dgm:cxn modelId="{F6AB471B-DEB5-4EE0-875A-E7BBCE0C445F}" type="presParOf" srcId="{3232DB6B-1C29-4D4C-BE9A-8DBA1C302405}" destId="{151BD92D-1A7E-4A1A-8CF6-5CD038724E74}" srcOrd="1" destOrd="0" presId="urn:microsoft.com/office/officeart/2008/layout/PictureStrips"/>
    <dgm:cxn modelId="{0C5EBA57-6D86-4A09-A5BB-01B32698BB6B}" type="presParOf" srcId="{A3C3E172-FC8A-43CE-B7D1-701986C4C788}" destId="{34293381-612B-4348-915D-8DB497BC0B18}" srcOrd="1" destOrd="0" presId="urn:microsoft.com/office/officeart/2008/layout/PictureStrips"/>
    <dgm:cxn modelId="{BB775ACB-4224-43EF-B769-DFA849CA2C01}" type="presParOf" srcId="{A3C3E172-FC8A-43CE-B7D1-701986C4C788}" destId="{E61F84A9-4EF0-410B-9EB5-5FECEA57C55B}" srcOrd="2" destOrd="0" presId="urn:microsoft.com/office/officeart/2008/layout/PictureStrips"/>
    <dgm:cxn modelId="{28C9CC6A-C5CF-4440-8E00-FAA9B0ABBD36}" type="presParOf" srcId="{E61F84A9-4EF0-410B-9EB5-5FECEA57C55B}" destId="{57B4FCC5-B4B0-4CA0-913E-EA93FF5B68EA}" srcOrd="0" destOrd="0" presId="urn:microsoft.com/office/officeart/2008/layout/PictureStrips"/>
    <dgm:cxn modelId="{AA380825-7073-45D1-9180-2F1FE8808E75}" type="presParOf" srcId="{E61F84A9-4EF0-410B-9EB5-5FECEA57C55B}" destId="{D79EC796-F2E1-48A0-8BC4-8B21104C8780}" srcOrd="1" destOrd="0" presId="urn:microsoft.com/office/officeart/2008/layout/PictureStrips"/>
    <dgm:cxn modelId="{DC2B5D27-A5E0-403A-A276-6E855BF6FB5B}" type="presParOf" srcId="{A3C3E172-FC8A-43CE-B7D1-701986C4C788}" destId="{699B2107-1878-404C-862F-9F646FCB8B5F}" srcOrd="3" destOrd="0" presId="urn:microsoft.com/office/officeart/2008/layout/PictureStrips"/>
    <dgm:cxn modelId="{CE364BBC-885E-4E2F-8305-E1F597F77D4F}" type="presParOf" srcId="{A3C3E172-FC8A-43CE-B7D1-701986C4C788}" destId="{FAD57CCF-97E9-4145-834A-32B736077381}" srcOrd="4" destOrd="0" presId="urn:microsoft.com/office/officeart/2008/layout/PictureStrips"/>
    <dgm:cxn modelId="{B3CE6220-627C-4BD5-B25F-8EA8ACB3881A}" type="presParOf" srcId="{FAD57CCF-97E9-4145-834A-32B736077381}" destId="{85CD0FD8-F59A-44C4-BC9E-846A993F62DB}" srcOrd="0" destOrd="0" presId="urn:microsoft.com/office/officeart/2008/layout/PictureStrips"/>
    <dgm:cxn modelId="{DA6282BA-0CA4-44FA-B0CB-6CDD72C0F226}" type="presParOf" srcId="{FAD57CCF-97E9-4145-834A-32B736077381}" destId="{F17906B2-5936-4430-8BD0-1507CC7ECB4C}" srcOrd="1" destOrd="0" presId="urn:microsoft.com/office/officeart/2008/layout/PictureStrips"/>
    <dgm:cxn modelId="{765C7A5B-AA42-4B9F-8628-1B694292C6C0}" type="presParOf" srcId="{A3C3E172-FC8A-43CE-B7D1-701986C4C788}" destId="{EE684F8C-CE9C-43BF-9FCE-645862AABD92}" srcOrd="5" destOrd="0" presId="urn:microsoft.com/office/officeart/2008/layout/PictureStrips"/>
    <dgm:cxn modelId="{2CED5F28-9041-4557-9F37-BBF120CC666A}" type="presParOf" srcId="{A3C3E172-FC8A-43CE-B7D1-701986C4C788}" destId="{63C6EACF-5DB9-43CA-B854-163BB11E2FBE}" srcOrd="6" destOrd="0" presId="urn:microsoft.com/office/officeart/2008/layout/PictureStrips"/>
    <dgm:cxn modelId="{6E62CAF0-8AA3-474A-8010-E10BCA8FC95D}" type="presParOf" srcId="{63C6EACF-5DB9-43CA-B854-163BB11E2FBE}" destId="{5397F804-9C57-42CD-8FF0-F533BC74BE6C}" srcOrd="0" destOrd="0" presId="urn:microsoft.com/office/officeart/2008/layout/PictureStrips"/>
    <dgm:cxn modelId="{5A4A3150-8FD5-4520-99AC-CF722261D02E}" type="presParOf" srcId="{63C6EACF-5DB9-43CA-B854-163BB11E2FBE}" destId="{E78C16C2-8B91-4CB7-88A8-ADCF79B7D07F}" srcOrd="1" destOrd="0" presId="urn:microsoft.com/office/officeart/2008/layout/PictureStrips"/>
    <dgm:cxn modelId="{E0B6EA60-078E-4F75-B659-9233B91DE0E2}" type="presParOf" srcId="{A3C3E172-FC8A-43CE-B7D1-701986C4C788}" destId="{ADB1F5CC-F877-44D7-B0C5-84A3B97F20A0}" srcOrd="7" destOrd="0" presId="urn:microsoft.com/office/officeart/2008/layout/PictureStrips"/>
    <dgm:cxn modelId="{7309986B-1670-42C3-8374-42AD3B910404}" type="presParOf" srcId="{A3C3E172-FC8A-43CE-B7D1-701986C4C788}" destId="{5F583555-C44A-45E9-B679-D84777524337}" srcOrd="8" destOrd="0" presId="urn:microsoft.com/office/officeart/2008/layout/PictureStrips"/>
    <dgm:cxn modelId="{9085AC2C-2092-44BA-912A-B5FA34D85B1C}" type="presParOf" srcId="{5F583555-C44A-45E9-B679-D84777524337}" destId="{88D92CED-C599-4E93-8375-BB3D2EFD5AC1}" srcOrd="0" destOrd="0" presId="urn:microsoft.com/office/officeart/2008/layout/PictureStrips"/>
    <dgm:cxn modelId="{83A25FA0-3532-46C3-878C-0B1BDD4AB9E4}" type="presParOf" srcId="{5F583555-C44A-45E9-B679-D84777524337}" destId="{D861E561-C60D-4857-91DE-8A900EFE1447}" srcOrd="1" destOrd="0" presId="urn:microsoft.com/office/officeart/2008/layout/PictureStrips"/>
    <dgm:cxn modelId="{4B969024-306F-4C2B-82FD-DDE45569E144}" type="presParOf" srcId="{A3C3E172-FC8A-43CE-B7D1-701986C4C788}" destId="{58070749-106F-473A-A7D6-633BE24BBAF2}" srcOrd="9" destOrd="0" presId="urn:microsoft.com/office/officeart/2008/layout/PictureStrips"/>
    <dgm:cxn modelId="{C92B00B9-D756-4F1D-B8E7-3BCE4974561C}" type="presParOf" srcId="{A3C3E172-FC8A-43CE-B7D1-701986C4C788}" destId="{82A29019-3299-4875-A2B0-8E93BDC2B729}" srcOrd="10" destOrd="0" presId="urn:microsoft.com/office/officeart/2008/layout/PictureStrips"/>
    <dgm:cxn modelId="{3FDBD3AA-9E38-4B69-842D-E83B6BF7A896}" type="presParOf" srcId="{82A29019-3299-4875-A2B0-8E93BDC2B729}" destId="{AF7582EA-A8FD-43EF-8FB0-0BF262EEF956}" srcOrd="0" destOrd="0" presId="urn:microsoft.com/office/officeart/2008/layout/PictureStrips"/>
    <dgm:cxn modelId="{78F5A857-A81A-4819-ACEC-E13134D23FC1}" type="presParOf" srcId="{82A29019-3299-4875-A2B0-8E93BDC2B729}" destId="{880B8A05-AA05-43E6-BFA8-537954CD1814}" srcOrd="1" destOrd="0" presId="urn:microsoft.com/office/officeart/2008/layout/PictureStrips"/>
    <dgm:cxn modelId="{D0194753-8D11-4B47-808F-EDF776D949C6}" type="presParOf" srcId="{A3C3E172-FC8A-43CE-B7D1-701986C4C788}" destId="{8E81BAB4-9AA8-434D-AA4C-72F130F1B108}" srcOrd="11" destOrd="0" presId="urn:microsoft.com/office/officeart/2008/layout/PictureStrips"/>
    <dgm:cxn modelId="{D9CA0AE4-0201-497E-B369-C7E2C0709388}" type="presParOf" srcId="{A3C3E172-FC8A-43CE-B7D1-701986C4C788}" destId="{C35261E1-7A0F-4834-879E-B3FD3992200D}" srcOrd="12" destOrd="0" presId="urn:microsoft.com/office/officeart/2008/layout/PictureStrips"/>
    <dgm:cxn modelId="{005A40C8-F98C-406F-BEB4-54B6DE917D53}" type="presParOf" srcId="{C35261E1-7A0F-4834-879E-B3FD3992200D}" destId="{9C229E23-5088-4FBA-97F1-01EF35CBBFA5}" srcOrd="0" destOrd="0" presId="urn:microsoft.com/office/officeart/2008/layout/PictureStrips"/>
    <dgm:cxn modelId="{BD3A91AD-7BA8-49AD-9A60-1197E25109A8}" type="presParOf" srcId="{C35261E1-7A0F-4834-879E-B3FD3992200D}" destId="{74F3D886-3FAD-4AFA-BAAF-59B8E93DDBF4}" srcOrd="1" destOrd="0" presId="urn:microsoft.com/office/officeart/2008/layout/PictureStrips"/>
    <dgm:cxn modelId="{F597F7C9-0860-4907-BE3F-D252A14DD03F}" type="presParOf" srcId="{A3C3E172-FC8A-43CE-B7D1-701986C4C788}" destId="{9A90718F-985E-4479-BF1F-088450F25299}" srcOrd="13" destOrd="0" presId="urn:microsoft.com/office/officeart/2008/layout/PictureStrips"/>
    <dgm:cxn modelId="{F6A6FFAD-C0D6-44BB-9448-3EC92D2952CB}" type="presParOf" srcId="{A3C3E172-FC8A-43CE-B7D1-701986C4C788}" destId="{927DB7B4-6641-4604-9B08-EEFC2C0B570E}" srcOrd="14" destOrd="0" presId="urn:microsoft.com/office/officeart/2008/layout/PictureStrips"/>
    <dgm:cxn modelId="{DD451E1A-E5FB-4E36-8859-5CC3871234AF}" type="presParOf" srcId="{927DB7B4-6641-4604-9B08-EEFC2C0B570E}" destId="{7EAF73E0-ADFA-41C4-8E2A-F4DC75CBB25D}" srcOrd="0" destOrd="0" presId="urn:microsoft.com/office/officeart/2008/layout/PictureStrips"/>
    <dgm:cxn modelId="{F7F26613-E371-4BBB-9A12-84BA6B17CBBF}" type="presParOf" srcId="{927DB7B4-6641-4604-9B08-EEFC2C0B570E}" destId="{6C04D4C8-A185-42E3-94C6-A86AB5AF4171}" srcOrd="1" destOrd="0" presId="urn:microsoft.com/office/officeart/2008/layout/PictureStrips"/>
    <dgm:cxn modelId="{38F17900-747A-46D2-A1B3-7743361E2A5A}" type="presParOf" srcId="{A3C3E172-FC8A-43CE-B7D1-701986C4C788}" destId="{26E15D55-6FF2-4C33-A830-C2052481F8B4}" srcOrd="15" destOrd="0" presId="urn:microsoft.com/office/officeart/2008/layout/PictureStrips"/>
    <dgm:cxn modelId="{E80383B8-9E2E-488F-B96A-96BB2ACE8094}" type="presParOf" srcId="{A3C3E172-FC8A-43CE-B7D1-701986C4C788}" destId="{3A0620E7-58FC-401B-BF57-CD488AAFD4BD}" srcOrd="16" destOrd="0" presId="urn:microsoft.com/office/officeart/2008/layout/PictureStrips"/>
    <dgm:cxn modelId="{42CB4292-4EC9-40D3-9E58-9BF2E05ED7A4}" type="presParOf" srcId="{3A0620E7-58FC-401B-BF57-CD488AAFD4BD}" destId="{3C3A10F6-EEF0-44E3-B50C-F17ABD20F409}" srcOrd="0" destOrd="0" presId="urn:microsoft.com/office/officeart/2008/layout/PictureStrips"/>
    <dgm:cxn modelId="{DAE9071C-6573-405F-8121-10197FC67A35}" type="presParOf" srcId="{3A0620E7-58FC-401B-BF57-CD488AAFD4BD}" destId="{223DB106-0822-4155-85BE-31A18BD94499}" srcOrd="1" destOrd="0" presId="urn:microsoft.com/office/officeart/2008/layout/PictureStrips"/>
    <dgm:cxn modelId="{C89EB38D-4B22-4F4E-957E-F367D0CC2381}" type="presParOf" srcId="{A3C3E172-FC8A-43CE-B7D1-701986C4C788}" destId="{7D0A4C41-0492-43D9-95D5-E9CEE5BA07C7}" srcOrd="17" destOrd="0" presId="urn:microsoft.com/office/officeart/2008/layout/PictureStrips"/>
    <dgm:cxn modelId="{75CF156A-363E-4077-895D-160E9F94854E}" type="presParOf" srcId="{A3C3E172-FC8A-43CE-B7D1-701986C4C788}" destId="{9675C09C-1410-44E1-B6FC-63B6E9DC8968}" srcOrd="18" destOrd="0" presId="urn:microsoft.com/office/officeart/2008/layout/PictureStrips"/>
    <dgm:cxn modelId="{3C9515CF-D080-4797-B371-AD1216B0E923}" type="presParOf" srcId="{9675C09C-1410-44E1-B6FC-63B6E9DC8968}" destId="{6398CD15-F498-4668-BAE6-9AC2A1137721}" srcOrd="0" destOrd="0" presId="urn:microsoft.com/office/officeart/2008/layout/PictureStrips"/>
    <dgm:cxn modelId="{E0FD3687-8F22-4611-B34B-AC6927CEEE05}" type="presParOf" srcId="{9675C09C-1410-44E1-B6FC-63B6E9DC8968}" destId="{95DF7297-DE20-4795-8DE2-6FDEC095AC8C}" srcOrd="1" destOrd="0" presId="urn:microsoft.com/office/officeart/2008/layout/PictureStrips"/>
    <dgm:cxn modelId="{67541851-B8C8-4570-87B9-7AA2EDC855B0}" type="presParOf" srcId="{A3C3E172-FC8A-43CE-B7D1-701986C4C788}" destId="{05C33D0E-CB55-4CB8-9408-97C18ABAEE7D}" srcOrd="19" destOrd="0" presId="urn:microsoft.com/office/officeart/2008/layout/PictureStrips"/>
    <dgm:cxn modelId="{F471C763-4350-4FEE-9465-04E502DD5FE7}" type="presParOf" srcId="{A3C3E172-FC8A-43CE-B7D1-701986C4C788}" destId="{66EFA37A-093B-4EE3-9DCB-C95F7D6FF494}" srcOrd="20" destOrd="0" presId="urn:microsoft.com/office/officeart/2008/layout/PictureStrips"/>
    <dgm:cxn modelId="{776DE1D9-EABB-4E9D-9E18-0D01C1D14EE9}" type="presParOf" srcId="{66EFA37A-093B-4EE3-9DCB-C95F7D6FF494}" destId="{444E28D8-6177-4A2C-A907-EA39D0BA58B7}" srcOrd="0" destOrd="0" presId="urn:microsoft.com/office/officeart/2008/layout/PictureStrips"/>
    <dgm:cxn modelId="{FA4AB71D-BF82-449E-A53A-5D76EB5BBAEB}" type="presParOf" srcId="{66EFA37A-093B-4EE3-9DCB-C95F7D6FF494}" destId="{5A39C146-E85F-48BB-B77E-91EFE147CEC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A769E4-2467-43AE-9B44-8658554B3FE0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03564C2D-AF85-4637-B767-A3A258545822}">
      <dgm:prSet phldrT="[Text]"/>
      <dgm:spPr/>
      <dgm:t>
        <a:bodyPr/>
        <a:lstStyle/>
        <a:p>
          <a:r>
            <a:rPr lang="en-US" b="1" dirty="0" smtClean="0"/>
            <a:t>DATA COLLECTION</a:t>
          </a:r>
          <a:endParaRPr lang="en-MY" b="1" dirty="0"/>
        </a:p>
      </dgm:t>
    </dgm:pt>
    <dgm:pt modelId="{D6F728D4-4224-4EF8-A2F6-D9B6E63EB4C0}" type="parTrans" cxnId="{202AB4A7-F557-47DE-89B3-81D34FC1B918}">
      <dgm:prSet/>
      <dgm:spPr/>
      <dgm:t>
        <a:bodyPr/>
        <a:lstStyle/>
        <a:p>
          <a:endParaRPr lang="en-MY"/>
        </a:p>
      </dgm:t>
    </dgm:pt>
    <dgm:pt modelId="{3FC3FBAC-5EE5-42DE-A71D-787834E1D67A}" type="sibTrans" cxnId="{202AB4A7-F557-47DE-89B3-81D34FC1B918}">
      <dgm:prSet/>
      <dgm:spPr/>
      <dgm:t>
        <a:bodyPr/>
        <a:lstStyle/>
        <a:p>
          <a:endParaRPr lang="en-MY"/>
        </a:p>
      </dgm:t>
    </dgm:pt>
    <dgm:pt modelId="{84ED9EF2-FBCA-4B58-970D-9D31D0BC5A8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MAPPING</a:t>
          </a:r>
          <a:endParaRPr lang="en-MY" b="1" dirty="0">
            <a:solidFill>
              <a:schemeClr val="tx1"/>
            </a:solidFill>
          </a:endParaRPr>
        </a:p>
      </dgm:t>
    </dgm:pt>
    <dgm:pt modelId="{B793ED20-47BD-4A7F-9CEC-68F2EF215853}" type="parTrans" cxnId="{3A249D06-ACD0-4E25-9DDF-961D620372F2}">
      <dgm:prSet/>
      <dgm:spPr/>
      <dgm:t>
        <a:bodyPr/>
        <a:lstStyle/>
        <a:p>
          <a:endParaRPr lang="en-MY"/>
        </a:p>
      </dgm:t>
    </dgm:pt>
    <dgm:pt modelId="{50F5C006-BAB6-4CB7-98AA-4F9ED294D768}" type="sibTrans" cxnId="{3A249D06-ACD0-4E25-9DDF-961D620372F2}">
      <dgm:prSet/>
      <dgm:spPr/>
      <dgm:t>
        <a:bodyPr/>
        <a:lstStyle/>
        <a:p>
          <a:endParaRPr lang="en-MY"/>
        </a:p>
      </dgm:t>
    </dgm:pt>
    <dgm:pt modelId="{C7FBEE07-1E2F-41AF-8541-8AABF56CAE7A}">
      <dgm:prSet phldrT="[Text]"/>
      <dgm:spPr/>
      <dgm:t>
        <a:bodyPr/>
        <a:lstStyle/>
        <a:p>
          <a:r>
            <a:rPr lang="en-US" b="1" dirty="0" smtClean="0"/>
            <a:t>ANALYSIS</a:t>
          </a:r>
          <a:endParaRPr lang="en-MY" b="1" dirty="0"/>
        </a:p>
      </dgm:t>
    </dgm:pt>
    <dgm:pt modelId="{DFFBE1C6-4A59-4892-9BAB-6F54F3AC48CC}" type="parTrans" cxnId="{B0916604-C714-4704-836B-7B1999AC8397}">
      <dgm:prSet/>
      <dgm:spPr/>
      <dgm:t>
        <a:bodyPr/>
        <a:lstStyle/>
        <a:p>
          <a:endParaRPr lang="en-MY"/>
        </a:p>
      </dgm:t>
    </dgm:pt>
    <dgm:pt modelId="{6040EADE-83F6-4800-9719-04D709FCA6C2}" type="sibTrans" cxnId="{B0916604-C714-4704-836B-7B1999AC8397}">
      <dgm:prSet/>
      <dgm:spPr/>
      <dgm:t>
        <a:bodyPr/>
        <a:lstStyle/>
        <a:p>
          <a:endParaRPr lang="en-MY"/>
        </a:p>
      </dgm:t>
    </dgm:pt>
    <dgm:pt modelId="{ADAA29E4-8B93-479A-AC99-744CE9C6E7C4}">
      <dgm:prSet/>
      <dgm:spPr/>
      <dgm:t>
        <a:bodyPr/>
        <a:lstStyle/>
        <a:p>
          <a:r>
            <a:rPr lang="en-US" b="1" dirty="0" smtClean="0"/>
            <a:t>WEB BASED APPLICATION</a:t>
          </a:r>
          <a:endParaRPr lang="en-MY" b="1" dirty="0"/>
        </a:p>
      </dgm:t>
    </dgm:pt>
    <dgm:pt modelId="{D5EA1511-6B57-41BE-A3BB-F20048AD41E8}" type="parTrans" cxnId="{3E3391F8-B8F7-4443-8B57-003C267F8D0D}">
      <dgm:prSet/>
      <dgm:spPr/>
      <dgm:t>
        <a:bodyPr/>
        <a:lstStyle/>
        <a:p>
          <a:endParaRPr lang="en-MY"/>
        </a:p>
      </dgm:t>
    </dgm:pt>
    <dgm:pt modelId="{E7A098E7-8A90-48BF-AF0A-B459493EC52E}" type="sibTrans" cxnId="{3E3391F8-B8F7-4443-8B57-003C267F8D0D}">
      <dgm:prSet/>
      <dgm:spPr/>
      <dgm:t>
        <a:bodyPr/>
        <a:lstStyle/>
        <a:p>
          <a:endParaRPr lang="en-MY"/>
        </a:p>
      </dgm:t>
    </dgm:pt>
    <dgm:pt modelId="{51241612-FA15-44E6-9F78-113603AC6F91}" type="pres">
      <dgm:prSet presAssocID="{F1A769E4-2467-43AE-9B44-8658554B3FE0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03278EA-1044-4B3E-874C-4686D45E6F71}" type="pres">
      <dgm:prSet presAssocID="{03564C2D-AF85-4637-B767-A3A258545822}" presName="Accent1" presStyleCnt="0"/>
      <dgm:spPr/>
    </dgm:pt>
    <dgm:pt modelId="{BBBCB642-DA99-4078-8E1B-FC6FB5632AE4}" type="pres">
      <dgm:prSet presAssocID="{03564C2D-AF85-4637-B767-A3A258545822}" presName="Accent" presStyleLbl="node1" presStyleIdx="0" presStyleCnt="4"/>
      <dgm:spPr/>
    </dgm:pt>
    <dgm:pt modelId="{FD5CD9E7-79C0-4765-9902-5778372BA6E1}" type="pres">
      <dgm:prSet presAssocID="{03564C2D-AF85-4637-B767-A3A258545822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9C3AD052-AE46-491B-8624-C9F67CCD55BF}" type="pres">
      <dgm:prSet presAssocID="{84ED9EF2-FBCA-4B58-970D-9D31D0BC5A82}" presName="Accent2" presStyleCnt="0"/>
      <dgm:spPr/>
    </dgm:pt>
    <dgm:pt modelId="{D5416EDB-6F09-4A3E-86A9-944F02DAD56C}" type="pres">
      <dgm:prSet presAssocID="{84ED9EF2-FBCA-4B58-970D-9D31D0BC5A82}" presName="Accent" presStyleLbl="node1" presStyleIdx="1" presStyleCnt="4"/>
      <dgm:spPr/>
    </dgm:pt>
    <dgm:pt modelId="{24EE3570-8D64-44D8-85B3-2E0589721884}" type="pres">
      <dgm:prSet presAssocID="{84ED9EF2-FBCA-4B58-970D-9D31D0BC5A82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9FEFF5-CA16-4BBC-8496-64B3B4236344}" type="pres">
      <dgm:prSet presAssocID="{ADAA29E4-8B93-479A-AC99-744CE9C6E7C4}" presName="Accent3" presStyleCnt="0"/>
      <dgm:spPr/>
    </dgm:pt>
    <dgm:pt modelId="{00BA4A9F-E775-4809-83DC-0A94670EE2F2}" type="pres">
      <dgm:prSet presAssocID="{ADAA29E4-8B93-479A-AC99-744CE9C6E7C4}" presName="Accent" presStyleLbl="node1" presStyleIdx="2" presStyleCnt="4"/>
      <dgm:spPr/>
    </dgm:pt>
    <dgm:pt modelId="{9D796C6A-73B7-47F5-BDA7-7E80D23B18D0}" type="pres">
      <dgm:prSet presAssocID="{ADAA29E4-8B93-479A-AC99-744CE9C6E7C4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MY"/>
        </a:p>
      </dgm:t>
    </dgm:pt>
    <dgm:pt modelId="{8EF854F2-0E32-4FBA-9864-A0051232D68C}" type="pres">
      <dgm:prSet presAssocID="{C7FBEE07-1E2F-41AF-8541-8AABF56CAE7A}" presName="Accent4" presStyleCnt="0"/>
      <dgm:spPr/>
    </dgm:pt>
    <dgm:pt modelId="{1178CD01-F8FA-4E4B-8660-B67689E22DAB}" type="pres">
      <dgm:prSet presAssocID="{C7FBEE07-1E2F-41AF-8541-8AABF56CAE7A}" presName="Accent" presStyleLbl="node1" presStyleIdx="3" presStyleCnt="4"/>
      <dgm:spPr/>
    </dgm:pt>
    <dgm:pt modelId="{C91D7C8A-21EF-4301-8796-F26633EF1D75}" type="pres">
      <dgm:prSet presAssocID="{C7FBEE07-1E2F-41AF-8541-8AABF56CAE7A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B889AB-D2DE-419A-A17A-2D7047BE506E}" type="presOf" srcId="{ADAA29E4-8B93-479A-AC99-744CE9C6E7C4}" destId="{9D796C6A-73B7-47F5-BDA7-7E80D23B18D0}" srcOrd="0" destOrd="0" presId="urn:microsoft.com/office/officeart/2009/layout/CircleArrowProcess"/>
    <dgm:cxn modelId="{B0916604-C714-4704-836B-7B1999AC8397}" srcId="{F1A769E4-2467-43AE-9B44-8658554B3FE0}" destId="{C7FBEE07-1E2F-41AF-8541-8AABF56CAE7A}" srcOrd="3" destOrd="0" parTransId="{DFFBE1C6-4A59-4892-9BAB-6F54F3AC48CC}" sibTransId="{6040EADE-83F6-4800-9719-04D709FCA6C2}"/>
    <dgm:cxn modelId="{844C7530-DF80-4A90-95C5-164203AE05DB}" type="presOf" srcId="{03564C2D-AF85-4637-B767-A3A258545822}" destId="{FD5CD9E7-79C0-4765-9902-5778372BA6E1}" srcOrd="0" destOrd="0" presId="urn:microsoft.com/office/officeart/2009/layout/CircleArrowProcess"/>
    <dgm:cxn modelId="{7A4C1C07-498A-4D8A-825D-15C39CD1A18E}" type="presOf" srcId="{C7FBEE07-1E2F-41AF-8541-8AABF56CAE7A}" destId="{C91D7C8A-21EF-4301-8796-F26633EF1D75}" srcOrd="0" destOrd="0" presId="urn:microsoft.com/office/officeart/2009/layout/CircleArrowProcess"/>
    <dgm:cxn modelId="{3E3391F8-B8F7-4443-8B57-003C267F8D0D}" srcId="{F1A769E4-2467-43AE-9B44-8658554B3FE0}" destId="{ADAA29E4-8B93-479A-AC99-744CE9C6E7C4}" srcOrd="2" destOrd="0" parTransId="{D5EA1511-6B57-41BE-A3BB-F20048AD41E8}" sibTransId="{E7A098E7-8A90-48BF-AF0A-B459493EC52E}"/>
    <dgm:cxn modelId="{3A249D06-ACD0-4E25-9DDF-961D620372F2}" srcId="{F1A769E4-2467-43AE-9B44-8658554B3FE0}" destId="{84ED9EF2-FBCA-4B58-970D-9D31D0BC5A82}" srcOrd="1" destOrd="0" parTransId="{B793ED20-47BD-4A7F-9CEC-68F2EF215853}" sibTransId="{50F5C006-BAB6-4CB7-98AA-4F9ED294D768}"/>
    <dgm:cxn modelId="{202AB4A7-F557-47DE-89B3-81D34FC1B918}" srcId="{F1A769E4-2467-43AE-9B44-8658554B3FE0}" destId="{03564C2D-AF85-4637-B767-A3A258545822}" srcOrd="0" destOrd="0" parTransId="{D6F728D4-4224-4EF8-A2F6-D9B6E63EB4C0}" sibTransId="{3FC3FBAC-5EE5-42DE-A71D-787834E1D67A}"/>
    <dgm:cxn modelId="{01745F3D-9D8C-497C-AFF0-ACD98B7F1B56}" type="presOf" srcId="{84ED9EF2-FBCA-4B58-970D-9D31D0BC5A82}" destId="{24EE3570-8D64-44D8-85B3-2E0589721884}" srcOrd="0" destOrd="0" presId="urn:microsoft.com/office/officeart/2009/layout/CircleArrowProcess"/>
    <dgm:cxn modelId="{F96DD885-9C35-4A68-A4F0-93F64C3D74BE}" type="presOf" srcId="{F1A769E4-2467-43AE-9B44-8658554B3FE0}" destId="{51241612-FA15-44E6-9F78-113603AC6F91}" srcOrd="0" destOrd="0" presId="urn:microsoft.com/office/officeart/2009/layout/CircleArrowProcess"/>
    <dgm:cxn modelId="{F47AA754-DB28-4C1E-A583-6B59E56DD0C4}" type="presParOf" srcId="{51241612-FA15-44E6-9F78-113603AC6F91}" destId="{203278EA-1044-4B3E-874C-4686D45E6F71}" srcOrd="0" destOrd="0" presId="urn:microsoft.com/office/officeart/2009/layout/CircleArrowProcess"/>
    <dgm:cxn modelId="{96DC3E46-C084-4672-9BEC-15848E0F192D}" type="presParOf" srcId="{203278EA-1044-4B3E-874C-4686D45E6F71}" destId="{BBBCB642-DA99-4078-8E1B-FC6FB5632AE4}" srcOrd="0" destOrd="0" presId="urn:microsoft.com/office/officeart/2009/layout/CircleArrowProcess"/>
    <dgm:cxn modelId="{E6AF0D59-5F31-4865-8C6F-A283D1B7F36A}" type="presParOf" srcId="{51241612-FA15-44E6-9F78-113603AC6F91}" destId="{FD5CD9E7-79C0-4765-9902-5778372BA6E1}" srcOrd="1" destOrd="0" presId="urn:microsoft.com/office/officeart/2009/layout/CircleArrowProcess"/>
    <dgm:cxn modelId="{7D909A26-088D-4085-86C4-7798AB8FA42B}" type="presParOf" srcId="{51241612-FA15-44E6-9F78-113603AC6F91}" destId="{9C3AD052-AE46-491B-8624-C9F67CCD55BF}" srcOrd="2" destOrd="0" presId="urn:microsoft.com/office/officeart/2009/layout/CircleArrowProcess"/>
    <dgm:cxn modelId="{2F94EC85-63AA-4423-9AD6-83CC4067C243}" type="presParOf" srcId="{9C3AD052-AE46-491B-8624-C9F67CCD55BF}" destId="{D5416EDB-6F09-4A3E-86A9-944F02DAD56C}" srcOrd="0" destOrd="0" presId="urn:microsoft.com/office/officeart/2009/layout/CircleArrowProcess"/>
    <dgm:cxn modelId="{D4B9B1BB-54B9-4EF3-B8FA-79AF72DBE128}" type="presParOf" srcId="{51241612-FA15-44E6-9F78-113603AC6F91}" destId="{24EE3570-8D64-44D8-85B3-2E0589721884}" srcOrd="3" destOrd="0" presId="urn:microsoft.com/office/officeart/2009/layout/CircleArrowProcess"/>
    <dgm:cxn modelId="{A427AFC1-DE24-494C-A871-D97163F10EA5}" type="presParOf" srcId="{51241612-FA15-44E6-9F78-113603AC6F91}" destId="{F49FEFF5-CA16-4BBC-8496-64B3B4236344}" srcOrd="4" destOrd="0" presId="urn:microsoft.com/office/officeart/2009/layout/CircleArrowProcess"/>
    <dgm:cxn modelId="{F829BBEC-41A3-491A-94B5-FC25EF188D79}" type="presParOf" srcId="{F49FEFF5-CA16-4BBC-8496-64B3B4236344}" destId="{00BA4A9F-E775-4809-83DC-0A94670EE2F2}" srcOrd="0" destOrd="0" presId="urn:microsoft.com/office/officeart/2009/layout/CircleArrowProcess"/>
    <dgm:cxn modelId="{1933F967-04CE-4455-AE9E-0C6AB57C4210}" type="presParOf" srcId="{51241612-FA15-44E6-9F78-113603AC6F91}" destId="{9D796C6A-73B7-47F5-BDA7-7E80D23B18D0}" srcOrd="5" destOrd="0" presId="urn:microsoft.com/office/officeart/2009/layout/CircleArrowProcess"/>
    <dgm:cxn modelId="{3FAF2FBB-230E-4A78-A583-94B2564C37BE}" type="presParOf" srcId="{51241612-FA15-44E6-9F78-113603AC6F91}" destId="{8EF854F2-0E32-4FBA-9864-A0051232D68C}" srcOrd="6" destOrd="0" presId="urn:microsoft.com/office/officeart/2009/layout/CircleArrowProcess"/>
    <dgm:cxn modelId="{1DE52CAF-590C-49E3-AB6B-8CD49A015014}" type="presParOf" srcId="{8EF854F2-0E32-4FBA-9864-A0051232D68C}" destId="{1178CD01-F8FA-4E4B-8660-B67689E22DAB}" srcOrd="0" destOrd="0" presId="urn:microsoft.com/office/officeart/2009/layout/CircleArrowProcess"/>
    <dgm:cxn modelId="{9AD29116-E3BC-4CD1-934F-5728769DDB9B}" type="presParOf" srcId="{51241612-FA15-44E6-9F78-113603AC6F91}" destId="{C91D7C8A-21EF-4301-8796-F26633EF1D7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34D40-4655-4DBA-842D-4760C4CA881F}">
      <dsp:nvSpPr>
        <dsp:cNvPr id="0" name=""/>
        <dsp:cNvSpPr/>
      </dsp:nvSpPr>
      <dsp:spPr>
        <a:xfrm>
          <a:off x="107427" y="381492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Dr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Mohd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Shahir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Shamsir</a:t>
          </a:r>
          <a:r>
            <a:rPr lang="en-US" sz="1600" kern="1200" dirty="0" smtClean="0"/>
            <a:t> bin Omar (Supervisor)</a:t>
          </a:r>
          <a:endParaRPr lang="en-US" sz="1600" kern="1200" dirty="0"/>
        </a:p>
      </dsp:txBody>
      <dsp:txXfrm>
        <a:off x="107427" y="381492"/>
        <a:ext cx="2557819" cy="799318"/>
      </dsp:txXfrm>
    </dsp:sp>
    <dsp:sp modelId="{151BD92D-1A7E-4A1A-8CF6-5CD038724E74}">
      <dsp:nvSpPr>
        <dsp:cNvPr id="0" name=""/>
        <dsp:cNvSpPr/>
      </dsp:nvSpPr>
      <dsp:spPr>
        <a:xfrm>
          <a:off x="851" y="266035"/>
          <a:ext cx="559523" cy="839284"/>
        </a:xfrm>
        <a:prstGeom prst="rect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B4FCC5-B4B0-4CA0-913E-EA93FF5B68EA}">
      <dsp:nvSpPr>
        <dsp:cNvPr id="0" name=""/>
        <dsp:cNvSpPr/>
      </dsp:nvSpPr>
      <dsp:spPr>
        <a:xfrm>
          <a:off x="2984536" y="371187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Chew </a:t>
          </a:r>
          <a:r>
            <a:rPr lang="en-US" sz="1600" kern="1200" dirty="0" err="1" smtClean="0"/>
            <a:t>Teong</a:t>
          </a:r>
          <a:r>
            <a:rPr lang="en-US" sz="1600" kern="1200" dirty="0" smtClean="0"/>
            <a:t> Han (Research Officer)</a:t>
          </a:r>
          <a:endParaRPr lang="en-US" sz="1600" kern="1200" dirty="0"/>
        </a:p>
      </dsp:txBody>
      <dsp:txXfrm>
        <a:off x="2984536" y="371187"/>
        <a:ext cx="2557819" cy="799318"/>
      </dsp:txXfrm>
    </dsp:sp>
    <dsp:sp modelId="{D79EC796-F2E1-48A0-8BC4-8B21104C8780}">
      <dsp:nvSpPr>
        <dsp:cNvPr id="0" name=""/>
        <dsp:cNvSpPr/>
      </dsp:nvSpPr>
      <dsp:spPr>
        <a:xfrm>
          <a:off x="2839644" y="276339"/>
          <a:ext cx="636155" cy="798067"/>
        </a:xfrm>
        <a:prstGeom prst="rect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CD0FD8-F59A-44C4-BC9E-846A993F62DB}">
      <dsp:nvSpPr>
        <dsp:cNvPr id="0" name=""/>
        <dsp:cNvSpPr/>
      </dsp:nvSpPr>
      <dsp:spPr>
        <a:xfrm>
          <a:off x="5823328" y="381492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Hamed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Bostan</a:t>
          </a:r>
          <a:r>
            <a:rPr lang="en-US" sz="1600" kern="1200" dirty="0" smtClean="0"/>
            <a:t> (Research Assistant)</a:t>
          </a:r>
          <a:endParaRPr lang="en-US" sz="1600" kern="1200" dirty="0"/>
        </a:p>
      </dsp:txBody>
      <dsp:txXfrm>
        <a:off x="5823328" y="381492"/>
        <a:ext cx="2557819" cy="799318"/>
      </dsp:txXfrm>
    </dsp:sp>
    <dsp:sp modelId="{F17906B2-5936-4430-8BD0-1507CC7ECB4C}">
      <dsp:nvSpPr>
        <dsp:cNvPr id="0" name=""/>
        <dsp:cNvSpPr/>
      </dsp:nvSpPr>
      <dsp:spPr>
        <a:xfrm>
          <a:off x="5716752" y="266035"/>
          <a:ext cx="559523" cy="839284"/>
        </a:xfrm>
        <a:prstGeom prst="rect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97F804-9C57-42CD-8FF0-F533BC74BE6C}">
      <dsp:nvSpPr>
        <dsp:cNvPr id="0" name=""/>
        <dsp:cNvSpPr/>
      </dsp:nvSpPr>
      <dsp:spPr>
        <a:xfrm>
          <a:off x="1632459" y="1417008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Tan </a:t>
          </a:r>
          <a:r>
            <a:rPr lang="en-US" sz="1600" kern="1200" dirty="0" err="1" smtClean="0"/>
            <a:t>Kwee</a:t>
          </a:r>
          <a:r>
            <a:rPr lang="en-US" sz="1600" kern="1200" dirty="0" smtClean="0"/>
            <a:t> Hong (Research Assistant)</a:t>
          </a:r>
          <a:endParaRPr lang="en-US" sz="1600" kern="1200" dirty="0"/>
        </a:p>
      </dsp:txBody>
      <dsp:txXfrm>
        <a:off x="1632459" y="1417008"/>
        <a:ext cx="2557819" cy="799318"/>
      </dsp:txXfrm>
    </dsp:sp>
    <dsp:sp modelId="{E78C16C2-8B91-4CB7-88A8-ADCF79B7D07F}">
      <dsp:nvSpPr>
        <dsp:cNvPr id="0" name=""/>
        <dsp:cNvSpPr/>
      </dsp:nvSpPr>
      <dsp:spPr>
        <a:xfrm>
          <a:off x="1388102" y="1272288"/>
          <a:ext cx="713386" cy="839284"/>
        </a:xfrm>
        <a:prstGeom prst="rect">
          <a:avLst/>
        </a:prstGeom>
        <a:blipFill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92CED-C599-4E93-8375-BB3D2EFD5AC1}">
      <dsp:nvSpPr>
        <dsp:cNvPr id="0" name=""/>
        <dsp:cNvSpPr/>
      </dsp:nvSpPr>
      <dsp:spPr>
        <a:xfrm>
          <a:off x="4436078" y="1387745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Farizuwana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Akma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binti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Zulkifle</a:t>
          </a:r>
          <a:r>
            <a:rPr lang="en-US" sz="1600" kern="1200" dirty="0" smtClean="0"/>
            <a:t> (Master Student)</a:t>
          </a:r>
          <a:endParaRPr lang="en-US" sz="1600" kern="1200" dirty="0"/>
        </a:p>
      </dsp:txBody>
      <dsp:txXfrm>
        <a:off x="4436078" y="1387745"/>
        <a:ext cx="2557819" cy="799318"/>
      </dsp:txXfrm>
    </dsp:sp>
    <dsp:sp modelId="{D861E561-C60D-4857-91DE-8A900EFE1447}">
      <dsp:nvSpPr>
        <dsp:cNvPr id="0" name=""/>
        <dsp:cNvSpPr/>
      </dsp:nvSpPr>
      <dsp:spPr>
        <a:xfrm>
          <a:off x="4303825" y="1272288"/>
          <a:ext cx="610876" cy="839284"/>
        </a:xfrm>
        <a:prstGeom prst="rect">
          <a:avLst/>
        </a:prstGeom>
        <a:blipFill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582EA-A8FD-43EF-8FB0-0BF262EEF956}">
      <dsp:nvSpPr>
        <dsp:cNvPr id="0" name=""/>
        <dsp:cNvSpPr/>
      </dsp:nvSpPr>
      <dsp:spPr>
        <a:xfrm>
          <a:off x="126585" y="2393998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Lau Cher </a:t>
          </a:r>
          <a:r>
            <a:rPr lang="en-US" sz="1600" kern="1200" dirty="0" err="1" smtClean="0"/>
            <a:t>Chien</a:t>
          </a:r>
          <a:r>
            <a:rPr lang="en-US" sz="1600" kern="1200" dirty="0" smtClean="0"/>
            <a:t> (Master Student)</a:t>
          </a:r>
          <a:endParaRPr lang="en-US" sz="1600" kern="1200" dirty="0"/>
        </a:p>
      </dsp:txBody>
      <dsp:txXfrm>
        <a:off x="126585" y="2393998"/>
        <a:ext cx="2557819" cy="799318"/>
      </dsp:txXfrm>
    </dsp:sp>
    <dsp:sp modelId="{880B8A05-AA05-43E6-BFA8-537954CD1814}">
      <dsp:nvSpPr>
        <dsp:cNvPr id="0" name=""/>
        <dsp:cNvSpPr/>
      </dsp:nvSpPr>
      <dsp:spPr>
        <a:xfrm>
          <a:off x="20009" y="2278541"/>
          <a:ext cx="559523" cy="839284"/>
        </a:xfrm>
        <a:prstGeom prst="rect">
          <a:avLst/>
        </a:prstGeom>
        <a:blipFill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29E23-5088-4FBA-97F1-01EF35CBBFA5}">
      <dsp:nvSpPr>
        <dsp:cNvPr id="0" name=""/>
        <dsp:cNvSpPr/>
      </dsp:nvSpPr>
      <dsp:spPr>
        <a:xfrm>
          <a:off x="2965378" y="2393998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Leong </a:t>
          </a:r>
          <a:r>
            <a:rPr lang="en-US" sz="1600" kern="1200" dirty="0" err="1" smtClean="0"/>
            <a:t>Geok</a:t>
          </a:r>
          <a:r>
            <a:rPr lang="en-US" sz="1600" kern="1200" dirty="0" smtClean="0"/>
            <a:t> Wei (Master Student)</a:t>
          </a:r>
          <a:endParaRPr lang="en-US" sz="1600" kern="1200" dirty="0"/>
        </a:p>
      </dsp:txBody>
      <dsp:txXfrm>
        <a:off x="2965378" y="2393998"/>
        <a:ext cx="2557819" cy="799318"/>
      </dsp:txXfrm>
    </dsp:sp>
    <dsp:sp modelId="{74F3D886-3FAD-4AFA-BAAF-59B8E93DDBF4}">
      <dsp:nvSpPr>
        <dsp:cNvPr id="0" name=""/>
        <dsp:cNvSpPr/>
      </dsp:nvSpPr>
      <dsp:spPr>
        <a:xfrm>
          <a:off x="2858802" y="2278541"/>
          <a:ext cx="559523" cy="839284"/>
        </a:xfrm>
        <a:prstGeom prst="rect">
          <a:avLst/>
        </a:prstGeom>
        <a:blipFill rotWithShape="1">
          <a:blip xmlns:r="http://schemas.openxmlformats.org/officeDocument/2006/relationships"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F73E0-ADFA-41C4-8E2A-F4DC75CBB25D}">
      <dsp:nvSpPr>
        <dsp:cNvPr id="0" name=""/>
        <dsp:cNvSpPr/>
      </dsp:nvSpPr>
      <dsp:spPr>
        <a:xfrm>
          <a:off x="5804170" y="2393998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Lee </a:t>
          </a:r>
          <a:r>
            <a:rPr lang="en-US" sz="1600" kern="1200" dirty="0" err="1" smtClean="0"/>
            <a:t>Sheau</a:t>
          </a:r>
          <a:r>
            <a:rPr lang="en-US" sz="1600" kern="1200" dirty="0" smtClean="0"/>
            <a:t> Chen (Master Student)</a:t>
          </a:r>
          <a:endParaRPr lang="en-US" sz="1600" kern="1200" dirty="0"/>
        </a:p>
      </dsp:txBody>
      <dsp:txXfrm>
        <a:off x="5804170" y="2393998"/>
        <a:ext cx="2557819" cy="799318"/>
      </dsp:txXfrm>
    </dsp:sp>
    <dsp:sp modelId="{6C04D4C8-A185-42E3-94C6-A86AB5AF4171}">
      <dsp:nvSpPr>
        <dsp:cNvPr id="0" name=""/>
        <dsp:cNvSpPr/>
      </dsp:nvSpPr>
      <dsp:spPr>
        <a:xfrm>
          <a:off x="5697594" y="2278541"/>
          <a:ext cx="559523" cy="839284"/>
        </a:xfrm>
        <a:prstGeom prst="rect">
          <a:avLst/>
        </a:prstGeom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3A10F6-EEF0-44E3-B50C-F17ABD20F409}">
      <dsp:nvSpPr>
        <dsp:cNvPr id="0" name=""/>
        <dsp:cNvSpPr/>
      </dsp:nvSpPr>
      <dsp:spPr>
        <a:xfrm>
          <a:off x="1537831" y="3414792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Muhammad Nor </a:t>
          </a:r>
          <a:r>
            <a:rPr lang="en-US" sz="1600" kern="1200" dirty="0" err="1" smtClean="0"/>
            <a:t>Akmal</a:t>
          </a:r>
          <a:r>
            <a:rPr lang="en-US" sz="1600" kern="1200" dirty="0" smtClean="0"/>
            <a:t> bin Ismail (Master Student)</a:t>
          </a:r>
          <a:endParaRPr lang="en-US" sz="1600" kern="1200" dirty="0"/>
        </a:p>
      </dsp:txBody>
      <dsp:txXfrm>
        <a:off x="1537831" y="3414792"/>
        <a:ext cx="2557819" cy="799318"/>
      </dsp:txXfrm>
    </dsp:sp>
    <dsp:sp modelId="{223DB106-0822-4155-85BE-31A18BD94499}">
      <dsp:nvSpPr>
        <dsp:cNvPr id="0" name=""/>
        <dsp:cNvSpPr/>
      </dsp:nvSpPr>
      <dsp:spPr>
        <a:xfrm>
          <a:off x="1395403" y="3284795"/>
          <a:ext cx="631225" cy="868365"/>
        </a:xfrm>
        <a:prstGeom prst="rect">
          <a:avLst/>
        </a:prstGeom>
        <a:blipFill rotWithShape="1">
          <a:blip xmlns:r="http://schemas.openxmlformats.org/officeDocument/2006/relationships"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8CD15-F498-4668-BAE6-9AC2A1137721}">
      <dsp:nvSpPr>
        <dsp:cNvPr id="0" name=""/>
        <dsp:cNvSpPr/>
      </dsp:nvSpPr>
      <dsp:spPr>
        <a:xfrm>
          <a:off x="4428776" y="3407522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Nurul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Shakina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bt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Mohd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Talkah</a:t>
          </a:r>
          <a:r>
            <a:rPr lang="en-US" sz="1600" kern="1200" dirty="0" smtClean="0"/>
            <a:t> (Master Student)</a:t>
          </a:r>
          <a:endParaRPr lang="en-US" sz="1600" kern="1200" dirty="0"/>
        </a:p>
      </dsp:txBody>
      <dsp:txXfrm>
        <a:off x="4428776" y="3407522"/>
        <a:ext cx="2557819" cy="799318"/>
      </dsp:txXfrm>
    </dsp:sp>
    <dsp:sp modelId="{95DF7297-DE20-4795-8DE2-6FDEC095AC8C}">
      <dsp:nvSpPr>
        <dsp:cNvPr id="0" name=""/>
        <dsp:cNvSpPr/>
      </dsp:nvSpPr>
      <dsp:spPr>
        <a:xfrm>
          <a:off x="4270047" y="3292065"/>
          <a:ext cx="663829" cy="839284"/>
        </a:xfrm>
        <a:prstGeom prst="rect">
          <a:avLst/>
        </a:prstGeom>
        <a:blipFill rotWithShape="1">
          <a:blip xmlns:r="http://schemas.openxmlformats.org/officeDocument/2006/relationships"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E28D8-6177-4A2C-A907-EA39D0BA58B7}">
      <dsp:nvSpPr>
        <dsp:cNvPr id="0" name=""/>
        <dsp:cNvSpPr/>
      </dsp:nvSpPr>
      <dsp:spPr>
        <a:xfrm>
          <a:off x="2965378" y="4421046"/>
          <a:ext cx="2557819" cy="79931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405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Suzanna Noor  </a:t>
          </a:r>
          <a:r>
            <a:rPr lang="en-US" sz="1600" kern="1200" dirty="0" err="1" smtClean="0"/>
            <a:t>Azmy</a:t>
          </a:r>
          <a:r>
            <a:rPr lang="en-US" sz="1600" kern="1200" dirty="0" smtClean="0"/>
            <a:t> (Master Student)</a:t>
          </a:r>
          <a:endParaRPr lang="en-US" sz="1600" kern="1200" dirty="0"/>
        </a:p>
      </dsp:txBody>
      <dsp:txXfrm>
        <a:off x="2965378" y="4421046"/>
        <a:ext cx="2557819" cy="799318"/>
      </dsp:txXfrm>
    </dsp:sp>
    <dsp:sp modelId="{5A39C146-E85F-48BB-B77E-91EFE147CEC5}">
      <dsp:nvSpPr>
        <dsp:cNvPr id="0" name=""/>
        <dsp:cNvSpPr/>
      </dsp:nvSpPr>
      <dsp:spPr>
        <a:xfrm>
          <a:off x="2858802" y="4305589"/>
          <a:ext cx="559523" cy="839284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CB642-DA99-4078-8E1B-FC6FB5632AE4}">
      <dsp:nvSpPr>
        <dsp:cNvPr id="0" name=""/>
        <dsp:cNvSpPr/>
      </dsp:nvSpPr>
      <dsp:spPr>
        <a:xfrm>
          <a:off x="1241869" y="62734"/>
          <a:ext cx="2152977" cy="215319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CD9E7-79C0-4765-9902-5778372BA6E1}">
      <dsp:nvSpPr>
        <dsp:cNvPr id="0" name=""/>
        <dsp:cNvSpPr/>
      </dsp:nvSpPr>
      <dsp:spPr>
        <a:xfrm>
          <a:off x="1717212" y="842133"/>
          <a:ext cx="1201483" cy="60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DATA COLLECTION</a:t>
          </a:r>
          <a:endParaRPr lang="en-MY" sz="1600" b="1" kern="1200" dirty="0"/>
        </a:p>
      </dsp:txBody>
      <dsp:txXfrm>
        <a:off x="1717212" y="842133"/>
        <a:ext cx="1201483" cy="600679"/>
      </dsp:txXfrm>
    </dsp:sp>
    <dsp:sp modelId="{D5416EDB-6F09-4A3E-86A9-944F02DAD56C}">
      <dsp:nvSpPr>
        <dsp:cNvPr id="0" name=""/>
        <dsp:cNvSpPr/>
      </dsp:nvSpPr>
      <dsp:spPr>
        <a:xfrm>
          <a:off x="643752" y="1300066"/>
          <a:ext cx="2152977" cy="215319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E3570-8D64-44D8-85B3-2E0589721884}">
      <dsp:nvSpPr>
        <dsp:cNvPr id="0" name=""/>
        <dsp:cNvSpPr/>
      </dsp:nvSpPr>
      <dsp:spPr>
        <a:xfrm>
          <a:off x="1116672" y="2081749"/>
          <a:ext cx="1201483" cy="60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tx1"/>
              </a:solidFill>
            </a:rPr>
            <a:t>MAPPING</a:t>
          </a:r>
          <a:endParaRPr lang="en-MY" sz="1600" b="1" kern="1200" dirty="0">
            <a:solidFill>
              <a:schemeClr val="tx1"/>
            </a:solidFill>
          </a:endParaRPr>
        </a:p>
      </dsp:txBody>
      <dsp:txXfrm>
        <a:off x="1116672" y="2081749"/>
        <a:ext cx="1201483" cy="600679"/>
      </dsp:txXfrm>
    </dsp:sp>
    <dsp:sp modelId="{00BA4A9F-E775-4809-83DC-0A94670EE2F2}">
      <dsp:nvSpPr>
        <dsp:cNvPr id="0" name=""/>
        <dsp:cNvSpPr/>
      </dsp:nvSpPr>
      <dsp:spPr>
        <a:xfrm>
          <a:off x="1241869" y="2541965"/>
          <a:ext cx="2152977" cy="2153196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796C6A-73B7-47F5-BDA7-7E80D23B18D0}">
      <dsp:nvSpPr>
        <dsp:cNvPr id="0" name=""/>
        <dsp:cNvSpPr/>
      </dsp:nvSpPr>
      <dsp:spPr>
        <a:xfrm>
          <a:off x="1717212" y="3321364"/>
          <a:ext cx="1201483" cy="60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WEB BASED APPLICATION</a:t>
          </a:r>
          <a:endParaRPr lang="en-MY" sz="1600" b="1" kern="1200" dirty="0"/>
        </a:p>
      </dsp:txBody>
      <dsp:txXfrm>
        <a:off x="1717212" y="3321364"/>
        <a:ext cx="1201483" cy="600679"/>
      </dsp:txXfrm>
    </dsp:sp>
    <dsp:sp modelId="{1178CD01-F8FA-4E4B-8660-B67689E22DAB}">
      <dsp:nvSpPr>
        <dsp:cNvPr id="0" name=""/>
        <dsp:cNvSpPr/>
      </dsp:nvSpPr>
      <dsp:spPr>
        <a:xfrm>
          <a:off x="797219" y="3922044"/>
          <a:ext cx="1849678" cy="185057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1D7C8A-21EF-4301-8796-F26633EF1D75}">
      <dsp:nvSpPr>
        <dsp:cNvPr id="0" name=""/>
        <dsp:cNvSpPr/>
      </dsp:nvSpPr>
      <dsp:spPr>
        <a:xfrm>
          <a:off x="1116672" y="4560980"/>
          <a:ext cx="1201483" cy="60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ANALYSIS</a:t>
          </a:r>
          <a:endParaRPr lang="en-MY" sz="1600" b="1" kern="1200" dirty="0"/>
        </a:p>
      </dsp:txBody>
      <dsp:txXfrm>
        <a:off x="1116672" y="4560980"/>
        <a:ext cx="1201483" cy="600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54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8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2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5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94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8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6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7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EB363-51EE-4A2A-8F87-1CD13A6370BD}" type="datetimeFigureOut">
              <a:rPr lang="en-US" smtClean="0"/>
              <a:t>3/22/2013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DC5B8-F2B2-4D17-99C7-F9DDCC39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3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jpg"/><Relationship Id="rId9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20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2.png"/><Relationship Id="rId10" Type="http://schemas.microsoft.com/office/2007/relationships/diagramDrawing" Target="../diagrams/drawing2.xml"/><Relationship Id="rId4" Type="http://schemas.openxmlformats.org/officeDocument/2006/relationships/image" Target="../media/image21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7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1"/>
            <a:ext cx="7772400" cy="20764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Biodiversity Capacity Building in Malaysia using Information Technology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86200"/>
            <a:ext cx="8534400" cy="2133600"/>
          </a:xfrm>
        </p:spPr>
        <p:txBody>
          <a:bodyPr>
            <a:noAutofit/>
          </a:bodyPr>
          <a:lstStyle/>
          <a:p>
            <a:pPr algn="r"/>
            <a:r>
              <a:rPr lang="en-US" sz="1200" dirty="0" err="1" smtClean="0">
                <a:solidFill>
                  <a:schemeClr val="tx1"/>
                </a:solidFill>
              </a:rPr>
              <a:t>Mohd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Shahir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Shamsir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Suzanna Noor </a:t>
            </a:r>
            <a:r>
              <a:rPr lang="en-US" sz="1200" dirty="0" err="1" smtClean="0">
                <a:solidFill>
                  <a:schemeClr val="tx1"/>
                </a:solidFill>
              </a:rPr>
              <a:t>Azmy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r"/>
            <a:r>
              <a:rPr lang="en-US" sz="1200" dirty="0" err="1" smtClean="0">
                <a:solidFill>
                  <a:schemeClr val="tx1"/>
                </a:solidFill>
              </a:rPr>
              <a:t>Nurul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Shakina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Mohd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</a:rPr>
              <a:t>Talkah</a:t>
            </a:r>
            <a:endParaRPr lang="en-US" sz="1200" dirty="0" smtClean="0">
              <a:solidFill>
                <a:schemeClr val="tx1"/>
              </a:solidFill>
            </a:endParaRPr>
          </a:p>
          <a:p>
            <a:pPr algn="r"/>
            <a:r>
              <a:rPr lang="en-MY" sz="1200" dirty="0" err="1" smtClean="0">
                <a:solidFill>
                  <a:schemeClr val="tx1"/>
                </a:solidFill>
              </a:rPr>
              <a:t>Iylia</a:t>
            </a:r>
            <a:r>
              <a:rPr lang="en-MY" sz="1200" dirty="0" smtClean="0">
                <a:solidFill>
                  <a:schemeClr val="tx1"/>
                </a:solidFill>
              </a:rPr>
              <a:t> </a:t>
            </a:r>
            <a:r>
              <a:rPr lang="en-MY" sz="1200" dirty="0" err="1" smtClean="0">
                <a:solidFill>
                  <a:schemeClr val="tx1"/>
                </a:solidFill>
              </a:rPr>
              <a:t>binti</a:t>
            </a:r>
            <a:r>
              <a:rPr lang="en-MY" sz="1200" dirty="0" smtClean="0">
                <a:solidFill>
                  <a:schemeClr val="tx1"/>
                </a:solidFill>
              </a:rPr>
              <a:t> </a:t>
            </a:r>
            <a:r>
              <a:rPr lang="en-MY" sz="1200" dirty="0" err="1" smtClean="0">
                <a:solidFill>
                  <a:schemeClr val="tx1"/>
                </a:solidFill>
              </a:rPr>
              <a:t>Zulkifli</a:t>
            </a:r>
            <a:endParaRPr lang="en-MY" sz="1200" dirty="0" smtClean="0">
              <a:solidFill>
                <a:schemeClr val="tx1"/>
              </a:solidFill>
            </a:endParaRPr>
          </a:p>
          <a:p>
            <a:pPr algn="r"/>
            <a:r>
              <a:rPr lang="en-MY" sz="1200" dirty="0" err="1" smtClean="0">
                <a:solidFill>
                  <a:schemeClr val="tx1"/>
                </a:solidFill>
              </a:rPr>
              <a:t>Teong</a:t>
            </a:r>
            <a:r>
              <a:rPr lang="en-MY" sz="1200" dirty="0" smtClean="0">
                <a:solidFill>
                  <a:schemeClr val="tx1"/>
                </a:solidFill>
              </a:rPr>
              <a:t> Han Chew</a:t>
            </a:r>
          </a:p>
          <a:p>
            <a:pPr algn="r"/>
            <a:r>
              <a:rPr lang="en-MY" sz="1200" dirty="0" smtClean="0">
                <a:solidFill>
                  <a:schemeClr val="tx1"/>
                </a:solidFill>
              </a:rPr>
              <a:t> </a:t>
            </a:r>
            <a:r>
              <a:rPr lang="en-MY" sz="1200" dirty="0" err="1" smtClean="0">
                <a:solidFill>
                  <a:schemeClr val="tx1"/>
                </a:solidFill>
              </a:rPr>
              <a:t>Parveen</a:t>
            </a:r>
            <a:r>
              <a:rPr lang="en-MY" sz="1200" dirty="0" smtClean="0">
                <a:solidFill>
                  <a:schemeClr val="tx1"/>
                </a:solidFill>
              </a:rPr>
              <a:t> </a:t>
            </a:r>
            <a:r>
              <a:rPr lang="en-MY" sz="1200" dirty="0" err="1" smtClean="0">
                <a:solidFill>
                  <a:schemeClr val="tx1"/>
                </a:solidFill>
              </a:rPr>
              <a:t>Bal</a:t>
            </a:r>
            <a:endParaRPr lang="en-MY" sz="1200" dirty="0" smtClean="0">
              <a:solidFill>
                <a:schemeClr val="tx1"/>
              </a:solidFill>
            </a:endParaRPr>
          </a:p>
          <a:p>
            <a:pPr algn="r"/>
            <a:r>
              <a:rPr lang="en-MY" sz="1200" dirty="0" smtClean="0">
                <a:solidFill>
                  <a:schemeClr val="tx1"/>
                </a:solidFill>
              </a:rPr>
              <a:t>Bioinformatics Research Group (</a:t>
            </a:r>
            <a:r>
              <a:rPr lang="en-MY" sz="1200" dirty="0" err="1" smtClean="0">
                <a:solidFill>
                  <a:schemeClr val="tx1"/>
                </a:solidFill>
              </a:rPr>
              <a:t>birg</a:t>
            </a:r>
            <a:r>
              <a:rPr lang="en-MY" sz="1200" dirty="0" smtClean="0">
                <a:solidFill>
                  <a:schemeClr val="tx1"/>
                </a:solidFill>
              </a:rPr>
              <a:t>),</a:t>
            </a:r>
          </a:p>
          <a:p>
            <a:pPr algn="r"/>
            <a:r>
              <a:rPr lang="en-MY" sz="1200" dirty="0" err="1" smtClean="0">
                <a:solidFill>
                  <a:schemeClr val="tx1"/>
                </a:solidFill>
              </a:rPr>
              <a:t>Universiti</a:t>
            </a:r>
            <a:r>
              <a:rPr lang="en-MY" sz="1200" dirty="0" smtClean="0">
                <a:solidFill>
                  <a:schemeClr val="tx1"/>
                </a:solidFill>
              </a:rPr>
              <a:t> </a:t>
            </a:r>
            <a:r>
              <a:rPr lang="en-MY" sz="1200" dirty="0" err="1" smtClean="0">
                <a:solidFill>
                  <a:schemeClr val="tx1"/>
                </a:solidFill>
              </a:rPr>
              <a:t>Teknologi</a:t>
            </a:r>
            <a:r>
              <a:rPr lang="en-MY" sz="1200" dirty="0" smtClean="0">
                <a:solidFill>
                  <a:schemeClr val="tx1"/>
                </a:solidFill>
              </a:rPr>
              <a:t> Malaysia (UTM),</a:t>
            </a:r>
          </a:p>
          <a:p>
            <a:pPr algn="r"/>
            <a:r>
              <a:rPr lang="en-MY" sz="1200" dirty="0" smtClean="0">
                <a:solidFill>
                  <a:schemeClr val="tx1"/>
                </a:solidFill>
              </a:rPr>
              <a:t>Malaysia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87917"/>
            <a:ext cx="2286000" cy="750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112658"/>
            <a:ext cx="2438400" cy="80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Efforts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Knowledge discovery</a:t>
            </a:r>
          </a:p>
          <a:p>
            <a:r>
              <a:rPr lang="en-US" dirty="0" smtClean="0"/>
              <a:t>Information management</a:t>
            </a:r>
          </a:p>
          <a:p>
            <a:r>
              <a:rPr lang="en-US" dirty="0" smtClean="0"/>
              <a:t>Information sharing</a:t>
            </a:r>
          </a:p>
          <a:p>
            <a:r>
              <a:rPr lang="en-US" dirty="0" smtClean="0"/>
              <a:t>Information outreach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0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Discovery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6600" y="3886200"/>
            <a:ext cx="4392139" cy="2535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Geoportal</a:t>
            </a:r>
            <a:endParaRPr lang="en-US" dirty="0" smtClean="0"/>
          </a:p>
          <a:p>
            <a:pPr lvl="1"/>
            <a:r>
              <a:rPr lang="en-US" dirty="0" smtClean="0"/>
              <a:t>Member of PRAGMA biodiversity team</a:t>
            </a:r>
          </a:p>
          <a:p>
            <a:pPr lvl="1"/>
            <a:r>
              <a:rPr lang="en-US" dirty="0" smtClean="0"/>
              <a:t>Metadata host for Mt </a:t>
            </a:r>
            <a:r>
              <a:rPr lang="en-US" dirty="0" err="1" smtClean="0"/>
              <a:t>Kinabalu</a:t>
            </a:r>
            <a:r>
              <a:rPr lang="en-US" dirty="0" smtClean="0"/>
              <a:t> flora</a:t>
            </a:r>
          </a:p>
          <a:p>
            <a:pPr lvl="1"/>
            <a:r>
              <a:rPr lang="en-US" dirty="0" smtClean="0"/>
              <a:t> Part of pragma grid for ultramafic environment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Phyknome</a:t>
            </a:r>
            <a:endParaRPr lang="en-US" dirty="0" smtClean="0"/>
          </a:p>
          <a:p>
            <a:pPr lvl="1"/>
            <a:r>
              <a:rPr lang="en-US" dirty="0" err="1" smtClean="0"/>
              <a:t>Ethnobotanical</a:t>
            </a:r>
            <a:r>
              <a:rPr lang="en-US" dirty="0" smtClean="0"/>
              <a:t> &amp; Phytochemical Knowledge DB</a:t>
            </a:r>
          </a:p>
          <a:p>
            <a:pPr lvl="1"/>
            <a:r>
              <a:rPr lang="en-US" dirty="0" smtClean="0"/>
              <a:t>20,000 species of Malaysian plants</a:t>
            </a:r>
          </a:p>
          <a:p>
            <a:pPr lvl="1"/>
            <a:r>
              <a:rPr lang="en-US" dirty="0" smtClean="0"/>
              <a:t>http://mapping.fbb.utm.my/phyknome</a:t>
            </a:r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ERCP: </a:t>
            </a:r>
            <a:r>
              <a:rPr lang="en-US" dirty="0" err="1" smtClean="0"/>
              <a:t>M’sia</a:t>
            </a:r>
            <a:r>
              <a:rPr lang="en-US" dirty="0" smtClean="0"/>
              <a:t> national park DB</a:t>
            </a:r>
          </a:p>
          <a:p>
            <a:pPr lvl="1"/>
            <a:r>
              <a:rPr lang="en-US" dirty="0" err="1" smtClean="0"/>
              <a:t>JMarine</a:t>
            </a:r>
            <a:r>
              <a:rPr lang="en-US" dirty="0" smtClean="0"/>
              <a:t>: Johor marine DB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1" y="5397737"/>
            <a:ext cx="2415605" cy="1189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5257800"/>
            <a:ext cx="2382957" cy="146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97253" y="5324578"/>
            <a:ext cx="2538101" cy="1336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3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GBIF</a:t>
            </a:r>
          </a:p>
          <a:p>
            <a:pPr lvl="1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and only node in </a:t>
            </a:r>
            <a:r>
              <a:rPr lang="en-US" dirty="0" err="1" smtClean="0"/>
              <a:t>M’sia</a:t>
            </a:r>
            <a:r>
              <a:rPr lang="en-US" dirty="0" smtClean="0"/>
              <a:t> (thanks ACB)</a:t>
            </a:r>
          </a:p>
          <a:p>
            <a:pPr lvl="1"/>
            <a:r>
              <a:rPr lang="en-US" dirty="0" smtClean="0"/>
              <a:t>6 datasets</a:t>
            </a:r>
          </a:p>
          <a:p>
            <a:pPr lvl="2"/>
            <a:r>
              <a:rPr lang="en-US" dirty="0" smtClean="0"/>
              <a:t>Amphibians</a:t>
            </a:r>
          </a:p>
          <a:p>
            <a:pPr lvl="2"/>
            <a:r>
              <a:rPr lang="en-US" dirty="0" smtClean="0"/>
              <a:t>Reptiles</a:t>
            </a:r>
          </a:p>
          <a:p>
            <a:pPr lvl="2"/>
            <a:r>
              <a:rPr lang="en-US" dirty="0" smtClean="0"/>
              <a:t>Moss</a:t>
            </a:r>
          </a:p>
          <a:p>
            <a:pPr lvl="2"/>
            <a:r>
              <a:rPr lang="en-US" dirty="0" smtClean="0"/>
              <a:t>Fern</a:t>
            </a:r>
          </a:p>
          <a:p>
            <a:pPr lvl="2"/>
            <a:r>
              <a:rPr lang="en-US" dirty="0" smtClean="0"/>
              <a:t>Mangrove</a:t>
            </a:r>
          </a:p>
          <a:p>
            <a:pPr lvl="1"/>
            <a:r>
              <a:rPr lang="en-US" dirty="0" smtClean="0"/>
              <a:t>http://birg4.fbb.utm.my:8080/ipt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191555"/>
            <a:ext cx="1179594" cy="371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6021224"/>
            <a:ext cx="1130274" cy="622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07" y="6112171"/>
            <a:ext cx="1312986" cy="441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6019800"/>
            <a:ext cx="1398230" cy="6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2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Outreach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</a:t>
            </a:r>
          </a:p>
          <a:p>
            <a:pPr lvl="1"/>
            <a:r>
              <a:rPr lang="en-US" dirty="0" smtClean="0"/>
              <a:t>Species identification</a:t>
            </a:r>
          </a:p>
          <a:p>
            <a:pPr lvl="2"/>
            <a:r>
              <a:rPr lang="en-US" dirty="0" smtClean="0"/>
              <a:t>Amphibian</a:t>
            </a:r>
          </a:p>
          <a:p>
            <a:pPr lvl="2"/>
            <a:r>
              <a:rPr lang="en-US" dirty="0" smtClean="0"/>
              <a:t>Birds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57600"/>
            <a:ext cx="2032000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75" y="3657600"/>
            <a:ext cx="2032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175" y="3657600"/>
            <a:ext cx="2032000" cy="304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89636" y="2819400"/>
            <a:ext cx="5207000" cy="677656"/>
            <a:chOff x="16972715" y="40980062"/>
            <a:chExt cx="11344736" cy="1476441"/>
          </a:xfrm>
        </p:grpSpPr>
        <p:sp>
          <p:nvSpPr>
            <p:cNvPr id="11" name="Rectangle 10"/>
            <p:cNvSpPr/>
            <p:nvPr/>
          </p:nvSpPr>
          <p:spPr>
            <a:xfrm>
              <a:off x="16972715" y="40980062"/>
              <a:ext cx="11344736" cy="1476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7653" y="41142457"/>
              <a:ext cx="2247790" cy="114412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5783" y="41165869"/>
              <a:ext cx="2634659" cy="112071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3677" y="41185783"/>
              <a:ext cx="3537190" cy="10287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972715" y="41100052"/>
              <a:ext cx="2415744" cy="1258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07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</a:t>
            </a:r>
          </a:p>
          <a:p>
            <a:r>
              <a:rPr lang="en-US" dirty="0" smtClean="0"/>
              <a:t>Research highlights</a:t>
            </a:r>
          </a:p>
          <a:p>
            <a:r>
              <a:rPr lang="en-US" dirty="0"/>
              <a:t>Biodiversity Capacity Building in Malaysia using Information Technology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398814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graphicFrame>
        <p:nvGraphicFramePr>
          <p:cNvPr id="4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191950"/>
              </p:ext>
            </p:extLst>
          </p:nvPr>
        </p:nvGraphicFramePr>
        <p:xfrm>
          <a:off x="457200" y="1066800"/>
          <a:ext cx="8382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54989-0FB3-4494-B252-1B7F9FE84855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6" t="16333" r="12500" b="6333"/>
          <a:stretch/>
        </p:blipFill>
        <p:spPr bwMode="auto">
          <a:xfrm>
            <a:off x="838200" y="1279391"/>
            <a:ext cx="5562600" cy="352120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8" t="17167" r="12500" b="6666"/>
          <a:stretch/>
        </p:blipFill>
        <p:spPr bwMode="auto">
          <a:xfrm>
            <a:off x="1447800" y="1699260"/>
            <a:ext cx="5562600" cy="348234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2861" y="2267643"/>
            <a:ext cx="5242339" cy="3371157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8" t="16348" r="11631" b="10000"/>
          <a:stretch/>
        </p:blipFill>
        <p:spPr bwMode="auto">
          <a:xfrm>
            <a:off x="2667000" y="2850991"/>
            <a:ext cx="5257800" cy="3092609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t="17500" r="11146" b="6500"/>
          <a:stretch/>
        </p:blipFill>
        <p:spPr bwMode="auto">
          <a:xfrm>
            <a:off x="3200400" y="3399800"/>
            <a:ext cx="5651500" cy="338200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Biodiversity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1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5805">
            <a:off x="4419415" y="1438155"/>
            <a:ext cx="4338114" cy="2635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6477000" y="1168726"/>
            <a:ext cx="2667000" cy="568927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Mapping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5180">
            <a:off x="699866" y="3828364"/>
            <a:ext cx="5545662" cy="24308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7394">
            <a:off x="381275" y="1410052"/>
            <a:ext cx="4171157" cy="2366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23928900"/>
              </p:ext>
            </p:extLst>
          </p:nvPr>
        </p:nvGraphicFramePr>
        <p:xfrm>
          <a:off x="5791200" y="990600"/>
          <a:ext cx="4038600" cy="5835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3391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0670" y="1219200"/>
            <a:ext cx="8682661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Mapping &amp; Mobile Reporting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557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Laser Scanning</a:t>
            </a:r>
            <a:endParaRPr lang="en-US" dirty="0"/>
          </a:p>
        </p:txBody>
      </p:sp>
      <p:pic>
        <p:nvPicPr>
          <p:cNvPr id="4" name="Picture 2" descr="C:\Users\Shahir\Documents\kelawar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5097248"/>
            <a:ext cx="6030069" cy="1455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3" descr="C:\Users\Shahir\Documents\kelawar\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29">
            <a:off x="754473" y="1789113"/>
            <a:ext cx="3545177" cy="2483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 descr="C:\Users\Shahir\Documents\kelawar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3041">
            <a:off x="4932745" y="1269857"/>
            <a:ext cx="3557222" cy="3251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TextBox 6"/>
          <p:cNvSpPr txBox="1"/>
          <p:nvPr/>
        </p:nvSpPr>
        <p:spPr>
          <a:xfrm>
            <a:off x="6012160" y="4648200"/>
            <a:ext cx="2519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SPECIES IDENTIFICATION</a:t>
            </a:r>
            <a:endParaRPr lang="en-MY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42623" y="4507468"/>
            <a:ext cx="251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SPELEOLOGICAL SURVEY</a:t>
            </a:r>
            <a:endParaRPr lang="en-MY" b="1" dirty="0"/>
          </a:p>
        </p:txBody>
      </p:sp>
    </p:spTree>
    <p:extLst>
      <p:ext uri="{BB962C8B-B14F-4D97-AF65-F5344CB8AC3E}">
        <p14:creationId xmlns:p14="http://schemas.microsoft.com/office/powerpoint/2010/main" val="411810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76200"/>
            <a:ext cx="85725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360 Panoramic Biodiversity Observation</a:t>
            </a:r>
            <a:endParaRPr lang="en-US" dirty="0"/>
          </a:p>
        </p:txBody>
      </p:sp>
      <p:pic>
        <p:nvPicPr>
          <p:cNvPr id="5" name="buki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900" y="1414462"/>
            <a:ext cx="8458200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4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Biodiversity data issues</a:t>
            </a:r>
          </a:p>
          <a:p>
            <a:pPr lvl="1"/>
            <a:r>
              <a:rPr lang="en-US" dirty="0" smtClean="0"/>
              <a:t>Mismanagement</a:t>
            </a:r>
          </a:p>
          <a:p>
            <a:pPr lvl="1"/>
            <a:r>
              <a:rPr lang="en-US" dirty="0" smtClean="0"/>
              <a:t>Legacy, flat files</a:t>
            </a:r>
          </a:p>
          <a:p>
            <a:pPr lvl="1"/>
            <a:r>
              <a:rPr lang="en-US" dirty="0" smtClean="0"/>
              <a:t>Data sharing</a:t>
            </a:r>
          </a:p>
          <a:p>
            <a:r>
              <a:rPr lang="en-US" dirty="0" smtClean="0"/>
              <a:t>Malaysia</a:t>
            </a:r>
          </a:p>
          <a:p>
            <a:pPr lvl="1"/>
            <a:r>
              <a:rPr lang="en-US" dirty="0" smtClean="0"/>
              <a:t>Mega diversity but data available not significant</a:t>
            </a:r>
          </a:p>
          <a:p>
            <a:r>
              <a:rPr lang="en-US" dirty="0" smtClean="0"/>
              <a:t>Our efforts</a:t>
            </a:r>
          </a:p>
          <a:p>
            <a:pPr lvl="1"/>
            <a:r>
              <a:rPr lang="en-US" dirty="0" smtClean="0"/>
              <a:t>Biodiversity informatics and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281</Words>
  <Application>Microsoft Office PowerPoint</Application>
  <PresentationFormat>On-screen Show (4:3)</PresentationFormat>
  <Paragraphs>81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Biodiversity Capacity Building in Malaysia using Information Technology</vt:lpstr>
      <vt:lpstr>Content</vt:lpstr>
      <vt:lpstr>Team</vt:lpstr>
      <vt:lpstr>Biodiversity Databases</vt:lpstr>
      <vt:lpstr>GIS Mapping</vt:lpstr>
      <vt:lpstr>Mapping &amp; Mobile Reporting</vt:lpstr>
      <vt:lpstr>Laser Scanning</vt:lpstr>
      <vt:lpstr>360 Panoramic Biodiversity Observation</vt:lpstr>
      <vt:lpstr>Introduction</vt:lpstr>
      <vt:lpstr>Our Efforts</vt:lpstr>
      <vt:lpstr>Knowledge Discovery</vt:lpstr>
      <vt:lpstr>Information Management</vt:lpstr>
      <vt:lpstr>Information Sharing</vt:lpstr>
      <vt:lpstr>Information Outreach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birg</dc:creator>
  <cp:lastModifiedBy>birg</cp:lastModifiedBy>
  <cp:revision>10</cp:revision>
  <dcterms:created xsi:type="dcterms:W3CDTF">2013-03-19T07:19:21Z</dcterms:created>
  <dcterms:modified xsi:type="dcterms:W3CDTF">2013-03-22T08:33:54Z</dcterms:modified>
</cp:coreProperties>
</file>